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13"/>
  </p:notesMasterIdLst>
  <p:handoutMasterIdLst>
    <p:handoutMasterId r:id="rId14"/>
  </p:handoutMasterIdLst>
  <p:sldIdLst>
    <p:sldId id="256" r:id="rId2"/>
    <p:sldId id="257" r:id="rId3"/>
    <p:sldId id="258" r:id="rId4"/>
    <p:sldId id="261" r:id="rId5"/>
    <p:sldId id="259" r:id="rId6"/>
    <p:sldId id="266" r:id="rId7"/>
    <p:sldId id="262" r:id="rId8"/>
    <p:sldId id="263" r:id="rId9"/>
    <p:sldId id="264" r:id="rId10"/>
    <p:sldId id="265" r:id="rId11"/>
    <p:sldId id="260" r:id="rId12"/>
  </p:sldIdLst>
  <p:sldSz cx="9144000" cy="6858000" type="screen4x3"/>
  <p:notesSz cx="7045325" cy="9345613"/>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3074" autoAdjust="0"/>
  </p:normalViewPr>
  <p:slideViewPr>
    <p:cSldViewPr>
      <p:cViewPr varScale="1">
        <p:scale>
          <a:sx n="97" d="100"/>
          <a:sy n="97" d="100"/>
        </p:scale>
        <p:origin x="2004"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3054350" cy="46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906" tIns="45953" rIns="91906" bIns="45953"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27651" name="Rectangle 3"/>
          <p:cNvSpPr>
            <a:spLocks noGrp="1" noChangeArrowheads="1"/>
          </p:cNvSpPr>
          <p:nvPr>
            <p:ph type="dt" sz="quarter" idx="1"/>
          </p:nvPr>
        </p:nvSpPr>
        <p:spPr bwMode="auto">
          <a:xfrm>
            <a:off x="3989388" y="0"/>
            <a:ext cx="3054350" cy="46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906" tIns="45953" rIns="91906" bIns="45953"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27652" name="Rectangle 4"/>
          <p:cNvSpPr>
            <a:spLocks noGrp="1" noChangeArrowheads="1"/>
          </p:cNvSpPr>
          <p:nvPr>
            <p:ph type="ftr" sz="quarter" idx="2"/>
          </p:nvPr>
        </p:nvSpPr>
        <p:spPr bwMode="auto">
          <a:xfrm>
            <a:off x="0" y="8875713"/>
            <a:ext cx="3054350" cy="46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906" tIns="45953" rIns="91906" bIns="45953"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27653" name="Rectangle 5"/>
          <p:cNvSpPr>
            <a:spLocks noGrp="1" noChangeArrowheads="1"/>
          </p:cNvSpPr>
          <p:nvPr>
            <p:ph type="sldNum" sz="quarter" idx="3"/>
          </p:nvPr>
        </p:nvSpPr>
        <p:spPr bwMode="auto">
          <a:xfrm>
            <a:off x="3989388" y="8875713"/>
            <a:ext cx="3054350" cy="46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906" tIns="45953" rIns="91906" bIns="45953" numCol="1" anchor="b" anchorCtr="0" compatLnSpc="1">
            <a:prstTxWarp prst="textNoShape">
              <a:avLst/>
            </a:prstTxWarp>
          </a:bodyPr>
          <a:lstStyle>
            <a:lvl1pPr algn="r" eaLnBrk="1" hangingPunct="1">
              <a:defRPr sz="1200" smtClean="0"/>
            </a:lvl1pPr>
          </a:lstStyle>
          <a:p>
            <a:pPr>
              <a:defRPr/>
            </a:pPr>
            <a:fld id="{6117530F-E14F-4840-996D-53BD9455DA62}" type="slidenum">
              <a:rPr lang="en-US"/>
              <a:pPr>
                <a:defRPr/>
              </a:pPr>
              <a:t>‹#›</a:t>
            </a:fld>
            <a:endParaRPr lang="en-US"/>
          </a:p>
        </p:txBody>
      </p:sp>
    </p:spTree>
    <p:extLst>
      <p:ext uri="{BB962C8B-B14F-4D97-AF65-F5344CB8AC3E}">
        <p14:creationId xmlns:p14="http://schemas.microsoft.com/office/powerpoint/2010/main" val="40871406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54350" cy="46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652" tIns="46827" rIns="93652" bIns="46827" numCol="1" anchor="t" anchorCtr="0" compatLnSpc="1">
            <a:prstTxWarp prst="textNoShape">
              <a:avLst/>
            </a:prstTxWarp>
          </a:bodyPr>
          <a:lstStyle>
            <a:lvl1pPr defTabSz="936616" eaLnBrk="1" hangingPunct="1">
              <a:defRPr sz="1200">
                <a:latin typeface="Arial" charset="0"/>
              </a:defRPr>
            </a:lvl1pPr>
          </a:lstStyle>
          <a:p>
            <a:pPr>
              <a:defRPr/>
            </a:pPr>
            <a:endParaRPr lang="en-US"/>
          </a:p>
        </p:txBody>
      </p:sp>
      <p:sp>
        <p:nvSpPr>
          <p:cNvPr id="13315" name="Rectangle 3"/>
          <p:cNvSpPr>
            <a:spLocks noGrp="1" noChangeArrowheads="1"/>
          </p:cNvSpPr>
          <p:nvPr>
            <p:ph type="dt" idx="1"/>
          </p:nvPr>
        </p:nvSpPr>
        <p:spPr bwMode="auto">
          <a:xfrm>
            <a:off x="3989388" y="0"/>
            <a:ext cx="3054350" cy="46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652" tIns="46827" rIns="93652" bIns="46827" numCol="1" anchor="t" anchorCtr="0" compatLnSpc="1">
            <a:prstTxWarp prst="textNoShape">
              <a:avLst/>
            </a:prstTxWarp>
          </a:bodyPr>
          <a:lstStyle>
            <a:lvl1pPr algn="r" defTabSz="936616" eaLnBrk="1" hangingPunct="1">
              <a:defRPr sz="1200">
                <a:latin typeface="Arial" charset="0"/>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1185863" y="700088"/>
            <a:ext cx="4673600" cy="35052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3317" name="Rectangle 5"/>
          <p:cNvSpPr>
            <a:spLocks noGrp="1" noChangeArrowheads="1"/>
          </p:cNvSpPr>
          <p:nvPr>
            <p:ph type="body" sz="quarter" idx="3"/>
          </p:nvPr>
        </p:nvSpPr>
        <p:spPr bwMode="auto">
          <a:xfrm>
            <a:off x="704850" y="4440238"/>
            <a:ext cx="5635625" cy="4205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652" tIns="46827" rIns="93652" bIns="46827"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3318" name="Rectangle 6"/>
          <p:cNvSpPr>
            <a:spLocks noGrp="1" noChangeArrowheads="1"/>
          </p:cNvSpPr>
          <p:nvPr>
            <p:ph type="ftr" sz="quarter" idx="4"/>
          </p:nvPr>
        </p:nvSpPr>
        <p:spPr bwMode="auto">
          <a:xfrm>
            <a:off x="0" y="8875713"/>
            <a:ext cx="3054350" cy="46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652" tIns="46827" rIns="93652" bIns="46827" numCol="1" anchor="b" anchorCtr="0" compatLnSpc="1">
            <a:prstTxWarp prst="textNoShape">
              <a:avLst/>
            </a:prstTxWarp>
          </a:bodyPr>
          <a:lstStyle>
            <a:lvl1pPr defTabSz="936616" eaLnBrk="1" hangingPunct="1">
              <a:defRPr sz="1200">
                <a:latin typeface="Arial" charset="0"/>
              </a:defRPr>
            </a:lvl1pPr>
          </a:lstStyle>
          <a:p>
            <a:pPr>
              <a:defRPr/>
            </a:pPr>
            <a:endParaRPr lang="en-US"/>
          </a:p>
        </p:txBody>
      </p:sp>
      <p:sp>
        <p:nvSpPr>
          <p:cNvPr id="13319" name="Rectangle 7"/>
          <p:cNvSpPr>
            <a:spLocks noGrp="1" noChangeArrowheads="1"/>
          </p:cNvSpPr>
          <p:nvPr>
            <p:ph type="sldNum" sz="quarter" idx="5"/>
          </p:nvPr>
        </p:nvSpPr>
        <p:spPr bwMode="auto">
          <a:xfrm>
            <a:off x="3989388" y="8875713"/>
            <a:ext cx="3054350" cy="46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652" tIns="46827" rIns="93652" bIns="46827" numCol="1" anchor="b" anchorCtr="0" compatLnSpc="1">
            <a:prstTxWarp prst="textNoShape">
              <a:avLst/>
            </a:prstTxWarp>
          </a:bodyPr>
          <a:lstStyle>
            <a:lvl1pPr algn="r" defTabSz="935038" eaLnBrk="1" hangingPunct="1">
              <a:defRPr sz="1200" smtClean="0"/>
            </a:lvl1pPr>
          </a:lstStyle>
          <a:p>
            <a:pPr>
              <a:defRPr/>
            </a:pPr>
            <a:fld id="{B13CAD6E-9F02-451F-B2A7-7078C0AAA6F7}" type="slidenum">
              <a:rPr lang="en-US"/>
              <a:pPr>
                <a:defRPr/>
              </a:pPr>
              <a:t>‹#›</a:t>
            </a:fld>
            <a:endParaRPr lang="en-US"/>
          </a:p>
        </p:txBody>
      </p:sp>
    </p:spTree>
    <p:extLst>
      <p:ext uri="{BB962C8B-B14F-4D97-AF65-F5344CB8AC3E}">
        <p14:creationId xmlns:p14="http://schemas.microsoft.com/office/powerpoint/2010/main" val="10563809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defTabSz="935038">
              <a:defRPr>
                <a:solidFill>
                  <a:schemeClr val="tx1"/>
                </a:solidFill>
                <a:latin typeface="Arial" panose="020B0604020202020204" pitchFamily="34" charset="0"/>
              </a:defRPr>
            </a:lvl1pPr>
            <a:lvl2pPr marL="742950" indent="-285750" defTabSz="935038">
              <a:defRPr>
                <a:solidFill>
                  <a:schemeClr val="tx1"/>
                </a:solidFill>
                <a:latin typeface="Arial" panose="020B0604020202020204" pitchFamily="34" charset="0"/>
              </a:defRPr>
            </a:lvl2pPr>
            <a:lvl3pPr marL="1143000" indent="-228600" defTabSz="935038">
              <a:defRPr>
                <a:solidFill>
                  <a:schemeClr val="tx1"/>
                </a:solidFill>
                <a:latin typeface="Arial" panose="020B0604020202020204" pitchFamily="34" charset="0"/>
              </a:defRPr>
            </a:lvl3pPr>
            <a:lvl4pPr marL="1600200" indent="-228600" defTabSz="935038">
              <a:defRPr>
                <a:solidFill>
                  <a:schemeClr val="tx1"/>
                </a:solidFill>
                <a:latin typeface="Arial" panose="020B0604020202020204" pitchFamily="34" charset="0"/>
              </a:defRPr>
            </a:lvl4pPr>
            <a:lvl5pPr marL="2057400" indent="-228600" defTabSz="935038">
              <a:defRPr>
                <a:solidFill>
                  <a:schemeClr val="tx1"/>
                </a:solidFill>
                <a:latin typeface="Arial" panose="020B0604020202020204" pitchFamily="34" charset="0"/>
              </a:defRPr>
            </a:lvl5pPr>
            <a:lvl6pPr marL="2514600" indent="-228600" defTabSz="935038" eaLnBrk="0" fontAlgn="base" hangingPunct="0">
              <a:spcBef>
                <a:spcPct val="0"/>
              </a:spcBef>
              <a:spcAft>
                <a:spcPct val="0"/>
              </a:spcAft>
              <a:defRPr>
                <a:solidFill>
                  <a:schemeClr val="tx1"/>
                </a:solidFill>
                <a:latin typeface="Arial" panose="020B0604020202020204" pitchFamily="34" charset="0"/>
              </a:defRPr>
            </a:lvl6pPr>
            <a:lvl7pPr marL="2971800" indent="-228600" defTabSz="935038" eaLnBrk="0" fontAlgn="base" hangingPunct="0">
              <a:spcBef>
                <a:spcPct val="0"/>
              </a:spcBef>
              <a:spcAft>
                <a:spcPct val="0"/>
              </a:spcAft>
              <a:defRPr>
                <a:solidFill>
                  <a:schemeClr val="tx1"/>
                </a:solidFill>
                <a:latin typeface="Arial" panose="020B0604020202020204" pitchFamily="34" charset="0"/>
              </a:defRPr>
            </a:lvl7pPr>
            <a:lvl8pPr marL="3429000" indent="-228600" defTabSz="935038" eaLnBrk="0" fontAlgn="base" hangingPunct="0">
              <a:spcBef>
                <a:spcPct val="0"/>
              </a:spcBef>
              <a:spcAft>
                <a:spcPct val="0"/>
              </a:spcAft>
              <a:defRPr>
                <a:solidFill>
                  <a:schemeClr val="tx1"/>
                </a:solidFill>
                <a:latin typeface="Arial" panose="020B0604020202020204" pitchFamily="34" charset="0"/>
              </a:defRPr>
            </a:lvl8pPr>
            <a:lvl9pPr marL="3886200" indent="-228600" defTabSz="935038" eaLnBrk="0" fontAlgn="base" hangingPunct="0">
              <a:spcBef>
                <a:spcPct val="0"/>
              </a:spcBef>
              <a:spcAft>
                <a:spcPct val="0"/>
              </a:spcAft>
              <a:defRPr>
                <a:solidFill>
                  <a:schemeClr val="tx1"/>
                </a:solidFill>
                <a:latin typeface="Arial" panose="020B0604020202020204" pitchFamily="34" charset="0"/>
              </a:defRPr>
            </a:lvl9pPr>
          </a:lstStyle>
          <a:p>
            <a:fld id="{853E0ABF-208B-4104-98FC-9D46A2FB6296}" type="slidenum">
              <a:rPr lang="en-US" altLang="en-US"/>
              <a:pPr/>
              <a:t>3</a:t>
            </a:fld>
            <a:endParaRPr lang="en-US" altLang="en-US"/>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en-US" altLang="en-US" smtClean="0">
              <a:latin typeface="Arial" panose="020B0604020202020204" pitchFamily="34" charset="0"/>
            </a:endParaRPr>
          </a:p>
        </p:txBody>
      </p:sp>
    </p:spTree>
    <p:extLst>
      <p:ext uri="{BB962C8B-B14F-4D97-AF65-F5344CB8AC3E}">
        <p14:creationId xmlns:p14="http://schemas.microsoft.com/office/powerpoint/2010/main" val="1184728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p:spPr>
        <p:txBody>
          <a:bodyPr/>
          <a:lstStyle>
            <a:lvl1pPr defTabSz="935038">
              <a:defRPr>
                <a:solidFill>
                  <a:schemeClr val="tx1"/>
                </a:solidFill>
                <a:latin typeface="Arial" panose="020B0604020202020204" pitchFamily="34" charset="0"/>
              </a:defRPr>
            </a:lvl1pPr>
            <a:lvl2pPr marL="742950" indent="-285750" defTabSz="935038">
              <a:defRPr>
                <a:solidFill>
                  <a:schemeClr val="tx1"/>
                </a:solidFill>
                <a:latin typeface="Arial" panose="020B0604020202020204" pitchFamily="34" charset="0"/>
              </a:defRPr>
            </a:lvl2pPr>
            <a:lvl3pPr marL="1143000" indent="-228600" defTabSz="935038">
              <a:defRPr>
                <a:solidFill>
                  <a:schemeClr val="tx1"/>
                </a:solidFill>
                <a:latin typeface="Arial" panose="020B0604020202020204" pitchFamily="34" charset="0"/>
              </a:defRPr>
            </a:lvl3pPr>
            <a:lvl4pPr marL="1600200" indent="-228600" defTabSz="935038">
              <a:defRPr>
                <a:solidFill>
                  <a:schemeClr val="tx1"/>
                </a:solidFill>
                <a:latin typeface="Arial" panose="020B0604020202020204" pitchFamily="34" charset="0"/>
              </a:defRPr>
            </a:lvl4pPr>
            <a:lvl5pPr marL="2057400" indent="-228600" defTabSz="935038">
              <a:defRPr>
                <a:solidFill>
                  <a:schemeClr val="tx1"/>
                </a:solidFill>
                <a:latin typeface="Arial" panose="020B0604020202020204" pitchFamily="34" charset="0"/>
              </a:defRPr>
            </a:lvl5pPr>
            <a:lvl6pPr marL="2514600" indent="-228600" defTabSz="935038" eaLnBrk="0" fontAlgn="base" hangingPunct="0">
              <a:spcBef>
                <a:spcPct val="0"/>
              </a:spcBef>
              <a:spcAft>
                <a:spcPct val="0"/>
              </a:spcAft>
              <a:defRPr>
                <a:solidFill>
                  <a:schemeClr val="tx1"/>
                </a:solidFill>
                <a:latin typeface="Arial" panose="020B0604020202020204" pitchFamily="34" charset="0"/>
              </a:defRPr>
            </a:lvl6pPr>
            <a:lvl7pPr marL="2971800" indent="-228600" defTabSz="935038" eaLnBrk="0" fontAlgn="base" hangingPunct="0">
              <a:spcBef>
                <a:spcPct val="0"/>
              </a:spcBef>
              <a:spcAft>
                <a:spcPct val="0"/>
              </a:spcAft>
              <a:defRPr>
                <a:solidFill>
                  <a:schemeClr val="tx1"/>
                </a:solidFill>
                <a:latin typeface="Arial" panose="020B0604020202020204" pitchFamily="34" charset="0"/>
              </a:defRPr>
            </a:lvl7pPr>
            <a:lvl8pPr marL="3429000" indent="-228600" defTabSz="935038" eaLnBrk="0" fontAlgn="base" hangingPunct="0">
              <a:spcBef>
                <a:spcPct val="0"/>
              </a:spcBef>
              <a:spcAft>
                <a:spcPct val="0"/>
              </a:spcAft>
              <a:defRPr>
                <a:solidFill>
                  <a:schemeClr val="tx1"/>
                </a:solidFill>
                <a:latin typeface="Arial" panose="020B0604020202020204" pitchFamily="34" charset="0"/>
              </a:defRPr>
            </a:lvl8pPr>
            <a:lvl9pPr marL="3886200" indent="-228600" defTabSz="935038" eaLnBrk="0" fontAlgn="base" hangingPunct="0">
              <a:spcBef>
                <a:spcPct val="0"/>
              </a:spcBef>
              <a:spcAft>
                <a:spcPct val="0"/>
              </a:spcAft>
              <a:defRPr>
                <a:solidFill>
                  <a:schemeClr val="tx1"/>
                </a:solidFill>
                <a:latin typeface="Arial" panose="020B0604020202020204" pitchFamily="34" charset="0"/>
              </a:defRPr>
            </a:lvl9pPr>
          </a:lstStyle>
          <a:p>
            <a:fld id="{829F1E09-A6FF-4292-A321-E01984EC0A90}" type="slidenum">
              <a:rPr lang="en-US" altLang="en-US"/>
              <a:pPr/>
              <a:t>5</a:t>
            </a:fld>
            <a:endParaRPr lang="en-US" altLang="en-US"/>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p:spPr>
        <p:txBody>
          <a:bodyPr/>
          <a:lstStyle/>
          <a:p>
            <a:pPr eaLnBrk="1" hangingPunct="1"/>
            <a:endParaRPr lang="en-US" altLang="en-US" dirty="0" smtClean="0">
              <a:latin typeface="Arial" panose="020B0604020202020204" pitchFamily="34" charset="0"/>
            </a:endParaRPr>
          </a:p>
        </p:txBody>
      </p:sp>
    </p:spTree>
    <p:extLst>
      <p:ext uri="{BB962C8B-B14F-4D97-AF65-F5344CB8AC3E}">
        <p14:creationId xmlns:p14="http://schemas.microsoft.com/office/powerpoint/2010/main" val="319905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p:spPr>
        <p:txBody>
          <a:bodyPr/>
          <a:lstStyle>
            <a:lvl1pPr defTabSz="935038">
              <a:defRPr>
                <a:solidFill>
                  <a:schemeClr val="tx1"/>
                </a:solidFill>
                <a:latin typeface="Arial" panose="020B0604020202020204" pitchFamily="34" charset="0"/>
              </a:defRPr>
            </a:lvl1pPr>
            <a:lvl2pPr marL="742950" indent="-285750" defTabSz="935038">
              <a:defRPr>
                <a:solidFill>
                  <a:schemeClr val="tx1"/>
                </a:solidFill>
                <a:latin typeface="Arial" panose="020B0604020202020204" pitchFamily="34" charset="0"/>
              </a:defRPr>
            </a:lvl2pPr>
            <a:lvl3pPr marL="1143000" indent="-228600" defTabSz="935038">
              <a:defRPr>
                <a:solidFill>
                  <a:schemeClr val="tx1"/>
                </a:solidFill>
                <a:latin typeface="Arial" panose="020B0604020202020204" pitchFamily="34" charset="0"/>
              </a:defRPr>
            </a:lvl3pPr>
            <a:lvl4pPr marL="1600200" indent="-228600" defTabSz="935038">
              <a:defRPr>
                <a:solidFill>
                  <a:schemeClr val="tx1"/>
                </a:solidFill>
                <a:latin typeface="Arial" panose="020B0604020202020204" pitchFamily="34" charset="0"/>
              </a:defRPr>
            </a:lvl4pPr>
            <a:lvl5pPr marL="2057400" indent="-228600" defTabSz="935038">
              <a:defRPr>
                <a:solidFill>
                  <a:schemeClr val="tx1"/>
                </a:solidFill>
                <a:latin typeface="Arial" panose="020B0604020202020204" pitchFamily="34" charset="0"/>
              </a:defRPr>
            </a:lvl5pPr>
            <a:lvl6pPr marL="2514600" indent="-228600" defTabSz="935038" eaLnBrk="0" fontAlgn="base" hangingPunct="0">
              <a:spcBef>
                <a:spcPct val="0"/>
              </a:spcBef>
              <a:spcAft>
                <a:spcPct val="0"/>
              </a:spcAft>
              <a:defRPr>
                <a:solidFill>
                  <a:schemeClr val="tx1"/>
                </a:solidFill>
                <a:latin typeface="Arial" panose="020B0604020202020204" pitchFamily="34" charset="0"/>
              </a:defRPr>
            </a:lvl6pPr>
            <a:lvl7pPr marL="2971800" indent="-228600" defTabSz="935038" eaLnBrk="0" fontAlgn="base" hangingPunct="0">
              <a:spcBef>
                <a:spcPct val="0"/>
              </a:spcBef>
              <a:spcAft>
                <a:spcPct val="0"/>
              </a:spcAft>
              <a:defRPr>
                <a:solidFill>
                  <a:schemeClr val="tx1"/>
                </a:solidFill>
                <a:latin typeface="Arial" panose="020B0604020202020204" pitchFamily="34" charset="0"/>
              </a:defRPr>
            </a:lvl7pPr>
            <a:lvl8pPr marL="3429000" indent="-228600" defTabSz="935038" eaLnBrk="0" fontAlgn="base" hangingPunct="0">
              <a:spcBef>
                <a:spcPct val="0"/>
              </a:spcBef>
              <a:spcAft>
                <a:spcPct val="0"/>
              </a:spcAft>
              <a:defRPr>
                <a:solidFill>
                  <a:schemeClr val="tx1"/>
                </a:solidFill>
                <a:latin typeface="Arial" panose="020B0604020202020204" pitchFamily="34" charset="0"/>
              </a:defRPr>
            </a:lvl8pPr>
            <a:lvl9pPr marL="3886200" indent="-228600" defTabSz="935038" eaLnBrk="0" fontAlgn="base" hangingPunct="0">
              <a:spcBef>
                <a:spcPct val="0"/>
              </a:spcBef>
              <a:spcAft>
                <a:spcPct val="0"/>
              </a:spcAft>
              <a:defRPr>
                <a:solidFill>
                  <a:schemeClr val="tx1"/>
                </a:solidFill>
                <a:latin typeface="Arial" panose="020B0604020202020204" pitchFamily="34" charset="0"/>
              </a:defRPr>
            </a:lvl9pPr>
          </a:lstStyle>
          <a:p>
            <a:fld id="{829F1E09-A6FF-4292-A321-E01984EC0A90}" type="slidenum">
              <a:rPr lang="en-US" altLang="en-US"/>
              <a:pPr/>
              <a:t>6</a:t>
            </a:fld>
            <a:endParaRPr lang="en-US" altLang="en-US"/>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p:spPr>
        <p:txBody>
          <a:bodyPr/>
          <a:lstStyle/>
          <a:p>
            <a:pPr eaLnBrk="1" hangingPunct="1"/>
            <a:endParaRPr lang="en-US" altLang="en-US" dirty="0" smtClean="0">
              <a:latin typeface="Arial" panose="020B0604020202020204" pitchFamily="34" charset="0"/>
            </a:endParaRPr>
          </a:p>
        </p:txBody>
      </p:sp>
    </p:spTree>
    <p:extLst>
      <p:ext uri="{BB962C8B-B14F-4D97-AF65-F5344CB8AC3E}">
        <p14:creationId xmlns:p14="http://schemas.microsoft.com/office/powerpoint/2010/main" val="7604431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lvl1pPr defTabSz="935038">
              <a:defRPr>
                <a:solidFill>
                  <a:schemeClr val="tx1"/>
                </a:solidFill>
                <a:latin typeface="Arial" panose="020B0604020202020204" pitchFamily="34" charset="0"/>
              </a:defRPr>
            </a:lvl1pPr>
            <a:lvl2pPr marL="742950" indent="-285750" defTabSz="935038">
              <a:defRPr>
                <a:solidFill>
                  <a:schemeClr val="tx1"/>
                </a:solidFill>
                <a:latin typeface="Arial" panose="020B0604020202020204" pitchFamily="34" charset="0"/>
              </a:defRPr>
            </a:lvl2pPr>
            <a:lvl3pPr marL="1143000" indent="-228600" defTabSz="935038">
              <a:defRPr>
                <a:solidFill>
                  <a:schemeClr val="tx1"/>
                </a:solidFill>
                <a:latin typeface="Arial" panose="020B0604020202020204" pitchFamily="34" charset="0"/>
              </a:defRPr>
            </a:lvl3pPr>
            <a:lvl4pPr marL="1600200" indent="-228600" defTabSz="935038">
              <a:defRPr>
                <a:solidFill>
                  <a:schemeClr val="tx1"/>
                </a:solidFill>
                <a:latin typeface="Arial" panose="020B0604020202020204" pitchFamily="34" charset="0"/>
              </a:defRPr>
            </a:lvl4pPr>
            <a:lvl5pPr marL="2057400" indent="-228600" defTabSz="935038">
              <a:defRPr>
                <a:solidFill>
                  <a:schemeClr val="tx1"/>
                </a:solidFill>
                <a:latin typeface="Arial" panose="020B0604020202020204" pitchFamily="34" charset="0"/>
              </a:defRPr>
            </a:lvl5pPr>
            <a:lvl6pPr marL="2514600" indent="-228600" defTabSz="935038" eaLnBrk="0" fontAlgn="base" hangingPunct="0">
              <a:spcBef>
                <a:spcPct val="0"/>
              </a:spcBef>
              <a:spcAft>
                <a:spcPct val="0"/>
              </a:spcAft>
              <a:defRPr>
                <a:solidFill>
                  <a:schemeClr val="tx1"/>
                </a:solidFill>
                <a:latin typeface="Arial" panose="020B0604020202020204" pitchFamily="34" charset="0"/>
              </a:defRPr>
            </a:lvl6pPr>
            <a:lvl7pPr marL="2971800" indent="-228600" defTabSz="935038" eaLnBrk="0" fontAlgn="base" hangingPunct="0">
              <a:spcBef>
                <a:spcPct val="0"/>
              </a:spcBef>
              <a:spcAft>
                <a:spcPct val="0"/>
              </a:spcAft>
              <a:defRPr>
                <a:solidFill>
                  <a:schemeClr val="tx1"/>
                </a:solidFill>
                <a:latin typeface="Arial" panose="020B0604020202020204" pitchFamily="34" charset="0"/>
              </a:defRPr>
            </a:lvl7pPr>
            <a:lvl8pPr marL="3429000" indent="-228600" defTabSz="935038" eaLnBrk="0" fontAlgn="base" hangingPunct="0">
              <a:spcBef>
                <a:spcPct val="0"/>
              </a:spcBef>
              <a:spcAft>
                <a:spcPct val="0"/>
              </a:spcAft>
              <a:defRPr>
                <a:solidFill>
                  <a:schemeClr val="tx1"/>
                </a:solidFill>
                <a:latin typeface="Arial" panose="020B0604020202020204" pitchFamily="34" charset="0"/>
              </a:defRPr>
            </a:lvl8pPr>
            <a:lvl9pPr marL="3886200" indent="-228600" defTabSz="935038" eaLnBrk="0" fontAlgn="base" hangingPunct="0">
              <a:spcBef>
                <a:spcPct val="0"/>
              </a:spcBef>
              <a:spcAft>
                <a:spcPct val="0"/>
              </a:spcAft>
              <a:defRPr>
                <a:solidFill>
                  <a:schemeClr val="tx1"/>
                </a:solidFill>
                <a:latin typeface="Arial" panose="020B0604020202020204" pitchFamily="34" charset="0"/>
              </a:defRPr>
            </a:lvl9pPr>
          </a:lstStyle>
          <a:p>
            <a:fld id="{775891BD-2BE7-412F-BADC-14413EE2B3A2}" type="slidenum">
              <a:rPr lang="en-US" altLang="en-US"/>
              <a:pPr/>
              <a:t>7</a:t>
            </a:fld>
            <a:endParaRPr lang="en-US" altLang="en-US"/>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p:spPr>
        <p:txBody>
          <a:bodyPr/>
          <a:lstStyle/>
          <a:p>
            <a:pPr eaLnBrk="1" hangingPunct="1"/>
            <a:endParaRPr lang="en-US" altLang="en-US" dirty="0" smtClean="0">
              <a:latin typeface="Arial" panose="020B0604020202020204" pitchFamily="34" charset="0"/>
            </a:endParaRPr>
          </a:p>
        </p:txBody>
      </p:sp>
    </p:spTree>
    <p:extLst>
      <p:ext uri="{BB962C8B-B14F-4D97-AF65-F5344CB8AC3E}">
        <p14:creationId xmlns:p14="http://schemas.microsoft.com/office/powerpoint/2010/main" val="32690623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lvl1pPr defTabSz="935038">
              <a:defRPr>
                <a:solidFill>
                  <a:schemeClr val="tx1"/>
                </a:solidFill>
                <a:latin typeface="Arial" panose="020B0604020202020204" pitchFamily="34" charset="0"/>
              </a:defRPr>
            </a:lvl1pPr>
            <a:lvl2pPr marL="742950" indent="-285750" defTabSz="935038">
              <a:defRPr>
                <a:solidFill>
                  <a:schemeClr val="tx1"/>
                </a:solidFill>
                <a:latin typeface="Arial" panose="020B0604020202020204" pitchFamily="34" charset="0"/>
              </a:defRPr>
            </a:lvl2pPr>
            <a:lvl3pPr marL="1143000" indent="-228600" defTabSz="935038">
              <a:defRPr>
                <a:solidFill>
                  <a:schemeClr val="tx1"/>
                </a:solidFill>
                <a:latin typeface="Arial" panose="020B0604020202020204" pitchFamily="34" charset="0"/>
              </a:defRPr>
            </a:lvl3pPr>
            <a:lvl4pPr marL="1600200" indent="-228600" defTabSz="935038">
              <a:defRPr>
                <a:solidFill>
                  <a:schemeClr val="tx1"/>
                </a:solidFill>
                <a:latin typeface="Arial" panose="020B0604020202020204" pitchFamily="34" charset="0"/>
              </a:defRPr>
            </a:lvl4pPr>
            <a:lvl5pPr marL="2057400" indent="-228600" defTabSz="935038">
              <a:defRPr>
                <a:solidFill>
                  <a:schemeClr val="tx1"/>
                </a:solidFill>
                <a:latin typeface="Arial" panose="020B0604020202020204" pitchFamily="34" charset="0"/>
              </a:defRPr>
            </a:lvl5pPr>
            <a:lvl6pPr marL="2514600" indent="-228600" defTabSz="935038" eaLnBrk="0" fontAlgn="base" hangingPunct="0">
              <a:spcBef>
                <a:spcPct val="0"/>
              </a:spcBef>
              <a:spcAft>
                <a:spcPct val="0"/>
              </a:spcAft>
              <a:defRPr>
                <a:solidFill>
                  <a:schemeClr val="tx1"/>
                </a:solidFill>
                <a:latin typeface="Arial" panose="020B0604020202020204" pitchFamily="34" charset="0"/>
              </a:defRPr>
            </a:lvl6pPr>
            <a:lvl7pPr marL="2971800" indent="-228600" defTabSz="935038" eaLnBrk="0" fontAlgn="base" hangingPunct="0">
              <a:spcBef>
                <a:spcPct val="0"/>
              </a:spcBef>
              <a:spcAft>
                <a:spcPct val="0"/>
              </a:spcAft>
              <a:defRPr>
                <a:solidFill>
                  <a:schemeClr val="tx1"/>
                </a:solidFill>
                <a:latin typeface="Arial" panose="020B0604020202020204" pitchFamily="34" charset="0"/>
              </a:defRPr>
            </a:lvl7pPr>
            <a:lvl8pPr marL="3429000" indent="-228600" defTabSz="935038" eaLnBrk="0" fontAlgn="base" hangingPunct="0">
              <a:spcBef>
                <a:spcPct val="0"/>
              </a:spcBef>
              <a:spcAft>
                <a:spcPct val="0"/>
              </a:spcAft>
              <a:defRPr>
                <a:solidFill>
                  <a:schemeClr val="tx1"/>
                </a:solidFill>
                <a:latin typeface="Arial" panose="020B0604020202020204" pitchFamily="34" charset="0"/>
              </a:defRPr>
            </a:lvl8pPr>
            <a:lvl9pPr marL="3886200" indent="-228600" defTabSz="935038" eaLnBrk="0" fontAlgn="base" hangingPunct="0">
              <a:spcBef>
                <a:spcPct val="0"/>
              </a:spcBef>
              <a:spcAft>
                <a:spcPct val="0"/>
              </a:spcAft>
              <a:defRPr>
                <a:solidFill>
                  <a:schemeClr val="tx1"/>
                </a:solidFill>
                <a:latin typeface="Arial" panose="020B0604020202020204" pitchFamily="34" charset="0"/>
              </a:defRPr>
            </a:lvl9pPr>
          </a:lstStyle>
          <a:p>
            <a:fld id="{6E69F333-08FB-4010-AE47-B2E75FB718A1}" type="slidenum">
              <a:rPr lang="en-US" altLang="en-US"/>
              <a:pPr/>
              <a:t>8</a:t>
            </a:fld>
            <a:endParaRPr lang="en-US" altLang="en-US"/>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p:spPr>
        <p:txBody>
          <a:bodyPr/>
          <a:lstStyle/>
          <a:p>
            <a:pPr eaLnBrk="1" hangingPunct="1"/>
            <a:endParaRPr lang="en-US" altLang="en-US" dirty="0" smtClean="0">
              <a:latin typeface="Arial" panose="020B0604020202020204" pitchFamily="34" charset="0"/>
            </a:endParaRPr>
          </a:p>
        </p:txBody>
      </p:sp>
    </p:spTree>
    <p:extLst>
      <p:ext uri="{BB962C8B-B14F-4D97-AF65-F5344CB8AC3E}">
        <p14:creationId xmlns:p14="http://schemas.microsoft.com/office/powerpoint/2010/main" val="19635050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6350" y="20638"/>
            <a:ext cx="9144000" cy="6858000"/>
            <a:chOff x="0" y="0"/>
            <a:chExt cx="5760" cy="4320"/>
          </a:xfrm>
        </p:grpSpPr>
        <p:sp>
          <p:nvSpPr>
            <p:cNvPr id="5" name="Freeform 3"/>
            <p:cNvSpPr>
              <a:spLocks/>
            </p:cNvSpPr>
            <p:nvPr/>
          </p:nvSpPr>
          <p:spPr bwMode="hidden">
            <a:xfrm>
              <a:off x="0" y="3072"/>
              <a:ext cx="5760" cy="1248"/>
            </a:xfrm>
            <a:custGeom>
              <a:avLst/>
              <a:gdLst>
                <a:gd name="T0" fmla="*/ 5028 w 6027"/>
                <a:gd name="T1" fmla="*/ 201 h 2296"/>
                <a:gd name="T2" fmla="*/ 0 w 6027"/>
                <a:gd name="T3" fmla="*/ 201 h 2296"/>
                <a:gd name="T4" fmla="*/ 0 w 6027"/>
                <a:gd name="T5" fmla="*/ 0 h 2296"/>
                <a:gd name="T6" fmla="*/ 5028 w 6027"/>
                <a:gd name="T7" fmla="*/ 0 h 2296"/>
                <a:gd name="T8" fmla="*/ 5028 w 6027"/>
                <a:gd name="T9" fmla="*/ 201 h 2296"/>
                <a:gd name="T10" fmla="*/ 5028 w 6027"/>
                <a:gd name="T11" fmla="*/ 201 h 229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27" h="2296">
                  <a:moveTo>
                    <a:pt x="6027" y="2296"/>
                  </a:moveTo>
                  <a:lnTo>
                    <a:pt x="0" y="2296"/>
                  </a:lnTo>
                  <a:lnTo>
                    <a:pt x="0" y="0"/>
                  </a:lnTo>
                  <a:lnTo>
                    <a:pt x="6027" y="0"/>
                  </a:lnTo>
                  <a:lnTo>
                    <a:pt x="6027" y="2296"/>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 name="Freeform 4"/>
            <p:cNvSpPr>
              <a:spLocks/>
            </p:cNvSpPr>
            <p:nvPr/>
          </p:nvSpPr>
          <p:spPr bwMode="hidden">
            <a:xfrm>
              <a:off x="0" y="0"/>
              <a:ext cx="5760" cy="3072"/>
            </a:xfrm>
            <a:custGeom>
              <a:avLst/>
              <a:gdLst>
                <a:gd name="T0" fmla="*/ 6027 w 6027"/>
                <a:gd name="T1" fmla="*/ 2296 h 2296"/>
                <a:gd name="T2" fmla="*/ 0 w 6027"/>
                <a:gd name="T3" fmla="*/ 2296 h 2296"/>
                <a:gd name="T4" fmla="*/ 0 w 6027"/>
                <a:gd name="T5" fmla="*/ 0 h 2296"/>
                <a:gd name="T6" fmla="*/ 6027 w 6027"/>
                <a:gd name="T7" fmla="*/ 0 h 2296"/>
                <a:gd name="T8" fmla="*/ 6027 w 6027"/>
                <a:gd name="T9" fmla="*/ 2296 h 2296"/>
                <a:gd name="T10" fmla="*/ 6027 w 6027"/>
                <a:gd name="T11" fmla="*/ 2296 h 2296"/>
              </a:gdLst>
              <a:ahLst/>
              <a:cxnLst>
                <a:cxn ang="0">
                  <a:pos x="T0" y="T1"/>
                </a:cxn>
                <a:cxn ang="0">
                  <a:pos x="T2" y="T3"/>
                </a:cxn>
                <a:cxn ang="0">
                  <a:pos x="T4" y="T5"/>
                </a:cxn>
                <a:cxn ang="0">
                  <a:pos x="T6" y="T7"/>
                </a:cxn>
                <a:cxn ang="0">
                  <a:pos x="T8" y="T9"/>
                </a:cxn>
                <a:cxn ang="0">
                  <a:pos x="T10" y="T11"/>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amma/>
                    <a:shade val="46275"/>
                    <a:invGamma/>
                  </a:schemeClr>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latin typeface="Arial" charset="0"/>
              </a:endParaRPr>
            </a:p>
          </p:txBody>
        </p:sp>
      </p:grpSp>
      <p:sp>
        <p:nvSpPr>
          <p:cNvPr id="7" name="Freeform 5"/>
          <p:cNvSpPr>
            <a:spLocks/>
          </p:cNvSpPr>
          <p:nvPr/>
        </p:nvSpPr>
        <p:spPr bwMode="hidden">
          <a:xfrm>
            <a:off x="6242050" y="6269038"/>
            <a:ext cx="2895600" cy="609600"/>
          </a:xfrm>
          <a:custGeom>
            <a:avLst/>
            <a:gdLst>
              <a:gd name="T0" fmla="*/ 2147483646 w 5748"/>
              <a:gd name="T1" fmla="*/ 2147483646 h 246"/>
              <a:gd name="T2" fmla="*/ 0 w 5748"/>
              <a:gd name="T3" fmla="*/ 2147483646 h 246"/>
              <a:gd name="T4" fmla="*/ 0 w 5748"/>
              <a:gd name="T5" fmla="*/ 0 h 246"/>
              <a:gd name="T6" fmla="*/ 2147483646 w 5748"/>
              <a:gd name="T7" fmla="*/ 0 h 246"/>
              <a:gd name="T8" fmla="*/ 2147483646 w 5748"/>
              <a:gd name="T9" fmla="*/ 2147483646 h 246"/>
              <a:gd name="T10" fmla="*/ 2147483646 w 5748"/>
              <a:gd name="T11" fmla="*/ 2147483646 h 24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48" h="246">
                <a:moveTo>
                  <a:pt x="5748" y="246"/>
                </a:moveTo>
                <a:lnTo>
                  <a:pt x="0" y="246"/>
                </a:lnTo>
                <a:lnTo>
                  <a:pt x="0" y="0"/>
                </a:lnTo>
                <a:lnTo>
                  <a:pt x="5748" y="0"/>
                </a:lnTo>
                <a:lnTo>
                  <a:pt x="5748" y="246"/>
                </a:lnTo>
                <a:close/>
              </a:path>
            </a:pathLst>
          </a:cu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8" name="Group 6"/>
          <p:cNvGrpSpPr>
            <a:grpSpLocks/>
          </p:cNvGrpSpPr>
          <p:nvPr/>
        </p:nvGrpSpPr>
        <p:grpSpPr bwMode="auto">
          <a:xfrm>
            <a:off x="-1588" y="6034088"/>
            <a:ext cx="7845426" cy="850900"/>
            <a:chOff x="0" y="3792"/>
            <a:chExt cx="4942" cy="536"/>
          </a:xfrm>
        </p:grpSpPr>
        <p:sp>
          <p:nvSpPr>
            <p:cNvPr id="9" name="Freeform 7"/>
            <p:cNvSpPr>
              <a:spLocks/>
            </p:cNvSpPr>
            <p:nvPr userDrawn="1"/>
          </p:nvSpPr>
          <p:spPr bwMode="ltGray">
            <a:xfrm>
              <a:off x="1488" y="3792"/>
              <a:ext cx="3240" cy="536"/>
            </a:xfrm>
            <a:custGeom>
              <a:avLst/>
              <a:gdLst>
                <a:gd name="T0" fmla="*/ 3132 w 3240"/>
                <a:gd name="T1" fmla="*/ 469 h 536"/>
                <a:gd name="T2" fmla="*/ 2995 w 3240"/>
                <a:gd name="T3" fmla="*/ 395 h 536"/>
                <a:gd name="T4" fmla="*/ 2911 w 3240"/>
                <a:gd name="T5" fmla="*/ 375 h 536"/>
                <a:gd name="T6" fmla="*/ 2678 w 3240"/>
                <a:gd name="T7" fmla="*/ 228 h 536"/>
                <a:gd name="T8" fmla="*/ 2553 w 3240"/>
                <a:gd name="T9" fmla="*/ 74 h 536"/>
                <a:gd name="T10" fmla="*/ 2457 w 3240"/>
                <a:gd name="T11" fmla="*/ 7 h 536"/>
                <a:gd name="T12" fmla="*/ 2403 w 3240"/>
                <a:gd name="T13" fmla="*/ 47 h 536"/>
                <a:gd name="T14" fmla="*/ 2289 w 3240"/>
                <a:gd name="T15" fmla="*/ 74 h 536"/>
                <a:gd name="T16" fmla="*/ 2134 w 3240"/>
                <a:gd name="T17" fmla="*/ 74 h 536"/>
                <a:gd name="T18" fmla="*/ 2044 w 3240"/>
                <a:gd name="T19" fmla="*/ 128 h 536"/>
                <a:gd name="T20" fmla="*/ 1775 w 3240"/>
                <a:gd name="T21" fmla="*/ 222 h 536"/>
                <a:gd name="T22" fmla="*/ 1602 w 3240"/>
                <a:gd name="T23" fmla="*/ 181 h 536"/>
                <a:gd name="T24" fmla="*/ 1560 w 3240"/>
                <a:gd name="T25" fmla="*/ 101 h 536"/>
                <a:gd name="T26" fmla="*/ 1542 w 3240"/>
                <a:gd name="T27" fmla="*/ 87 h 536"/>
                <a:gd name="T28" fmla="*/ 1446 w 3240"/>
                <a:gd name="T29" fmla="*/ 60 h 536"/>
                <a:gd name="T30" fmla="*/ 1375 w 3240"/>
                <a:gd name="T31" fmla="*/ 74 h 536"/>
                <a:gd name="T32" fmla="*/ 1309 w 3240"/>
                <a:gd name="T33" fmla="*/ 87 h 536"/>
                <a:gd name="T34" fmla="*/ 1243 w 3240"/>
                <a:gd name="T35" fmla="*/ 13 h 536"/>
                <a:gd name="T36" fmla="*/ 1225 w 3240"/>
                <a:gd name="T37" fmla="*/ 0 h 536"/>
                <a:gd name="T38" fmla="*/ 1189 w 3240"/>
                <a:gd name="T39" fmla="*/ 0 h 536"/>
                <a:gd name="T40" fmla="*/ 1106 w 3240"/>
                <a:gd name="T41" fmla="*/ 34 h 536"/>
                <a:gd name="T42" fmla="*/ 1106 w 3240"/>
                <a:gd name="T43" fmla="*/ 34 h 536"/>
                <a:gd name="T44" fmla="*/ 1094 w 3240"/>
                <a:gd name="T45" fmla="*/ 40 h 536"/>
                <a:gd name="T46" fmla="*/ 1070 w 3240"/>
                <a:gd name="T47" fmla="*/ 54 h 536"/>
                <a:gd name="T48" fmla="*/ 1034 w 3240"/>
                <a:gd name="T49" fmla="*/ 74 h 536"/>
                <a:gd name="T50" fmla="*/ 1004 w 3240"/>
                <a:gd name="T51" fmla="*/ 74 h 536"/>
                <a:gd name="T52" fmla="*/ 986 w 3240"/>
                <a:gd name="T53" fmla="*/ 74 h 536"/>
                <a:gd name="T54" fmla="*/ 956 w 3240"/>
                <a:gd name="T55" fmla="*/ 81 h 536"/>
                <a:gd name="T56" fmla="*/ 920 w 3240"/>
                <a:gd name="T57" fmla="*/ 94 h 536"/>
                <a:gd name="T58" fmla="*/ 884 w 3240"/>
                <a:gd name="T59" fmla="*/ 107 h 536"/>
                <a:gd name="T60" fmla="*/ 843 w 3240"/>
                <a:gd name="T61" fmla="*/ 128 h 536"/>
                <a:gd name="T62" fmla="*/ 813 w 3240"/>
                <a:gd name="T63" fmla="*/ 141 h 536"/>
                <a:gd name="T64" fmla="*/ 789 w 3240"/>
                <a:gd name="T65" fmla="*/ 148 h 536"/>
                <a:gd name="T66" fmla="*/ 783 w 3240"/>
                <a:gd name="T67" fmla="*/ 154 h 536"/>
                <a:gd name="T68" fmla="*/ 556 w 3240"/>
                <a:gd name="T69" fmla="*/ 228 h 536"/>
                <a:gd name="T70" fmla="*/ 394 w 3240"/>
                <a:gd name="T71" fmla="*/ 294 h 536"/>
                <a:gd name="T72" fmla="*/ 107 w 3240"/>
                <a:gd name="T73" fmla="*/ 462 h 536"/>
                <a:gd name="T74" fmla="*/ 0 w 3240"/>
                <a:gd name="T75" fmla="*/ 536 h 536"/>
                <a:gd name="T76" fmla="*/ 3240 w 3240"/>
                <a:gd name="T77" fmla="*/ 536 h 536"/>
                <a:gd name="T78" fmla="*/ 3132 w 3240"/>
                <a:gd name="T79" fmla="*/ 469 h 536"/>
                <a:gd name="T80" fmla="*/ 3132 w 3240"/>
                <a:gd name="T81" fmla="*/ 469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latin typeface="Arial" charset="0"/>
              </a:endParaRPr>
            </a:p>
          </p:txBody>
        </p:sp>
        <p:grpSp>
          <p:nvGrpSpPr>
            <p:cNvPr id="10" name="Group 8"/>
            <p:cNvGrpSpPr>
              <a:grpSpLocks/>
            </p:cNvGrpSpPr>
            <p:nvPr userDrawn="1"/>
          </p:nvGrpSpPr>
          <p:grpSpPr bwMode="auto">
            <a:xfrm>
              <a:off x="2486" y="3792"/>
              <a:ext cx="2456" cy="536"/>
              <a:chOff x="2486" y="3792"/>
              <a:chExt cx="2456" cy="536"/>
            </a:xfrm>
          </p:grpSpPr>
          <p:sp>
            <p:nvSpPr>
              <p:cNvPr id="12" name="Freeform 9"/>
              <p:cNvSpPr>
                <a:spLocks/>
              </p:cNvSpPr>
              <p:nvPr userDrawn="1"/>
            </p:nvSpPr>
            <p:spPr bwMode="ltGray">
              <a:xfrm>
                <a:off x="3948" y="3799"/>
                <a:ext cx="994" cy="529"/>
              </a:xfrm>
              <a:custGeom>
                <a:avLst/>
                <a:gdLst>
                  <a:gd name="T0" fmla="*/ 636 w 994"/>
                  <a:gd name="T1" fmla="*/ 373 h 529"/>
                  <a:gd name="T2" fmla="*/ 495 w 994"/>
                  <a:gd name="T3" fmla="*/ 370 h 529"/>
                  <a:gd name="T4" fmla="*/ 280 w 994"/>
                  <a:gd name="T5" fmla="*/ 249 h 529"/>
                  <a:gd name="T6" fmla="*/ 127 w 994"/>
                  <a:gd name="T7" fmla="*/ 66 h 529"/>
                  <a:gd name="T8" fmla="*/ 0 w 994"/>
                  <a:gd name="T9" fmla="*/ 0 h 529"/>
                  <a:gd name="T10" fmla="*/ 22 w 994"/>
                  <a:gd name="T11" fmla="*/ 26 h 529"/>
                  <a:gd name="T12" fmla="*/ 0 w 994"/>
                  <a:gd name="T13" fmla="*/ 65 h 529"/>
                  <a:gd name="T14" fmla="*/ 30 w 994"/>
                  <a:gd name="T15" fmla="*/ 119 h 529"/>
                  <a:gd name="T16" fmla="*/ 75 w 994"/>
                  <a:gd name="T17" fmla="*/ 243 h 529"/>
                  <a:gd name="T18" fmla="*/ 45 w 994"/>
                  <a:gd name="T19" fmla="*/ 422 h 529"/>
                  <a:gd name="T20" fmla="*/ 200 w 994"/>
                  <a:gd name="T21" fmla="*/ 329 h 529"/>
                  <a:gd name="T22" fmla="*/ 592 w 994"/>
                  <a:gd name="T23" fmla="*/ 527 h 529"/>
                  <a:gd name="T24" fmla="*/ 994 w 994"/>
                  <a:gd name="T25" fmla="*/ 529 h 529"/>
                  <a:gd name="T26" fmla="*/ 828 w 994"/>
                  <a:gd name="T27" fmla="*/ 473 h 529"/>
                  <a:gd name="T28" fmla="*/ 636 w 994"/>
                  <a:gd name="T29" fmla="*/ 373 h 52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994" h="529">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592" y="527"/>
                    </a:lnTo>
                    <a:lnTo>
                      <a:pt x="994" y="529"/>
                    </a:lnTo>
                    <a:lnTo>
                      <a:pt x="828" y="473"/>
                    </a:lnTo>
                    <a:lnTo>
                      <a:pt x="636" y="373"/>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Freeform 10"/>
              <p:cNvSpPr>
                <a:spLocks/>
              </p:cNvSpPr>
              <p:nvPr userDrawn="1"/>
            </p:nvSpPr>
            <p:spPr bwMode="ltGray">
              <a:xfrm>
                <a:off x="2677" y="3792"/>
                <a:ext cx="186" cy="395"/>
              </a:xfrm>
              <a:custGeom>
                <a:avLst/>
                <a:gdLst>
                  <a:gd name="T0" fmla="*/ 36 w 186"/>
                  <a:gd name="T1" fmla="*/ 0 h 353"/>
                  <a:gd name="T2" fmla="*/ 54 w 186"/>
                  <a:gd name="T3" fmla="*/ 28 h 353"/>
                  <a:gd name="T4" fmla="*/ 24 w 186"/>
                  <a:gd name="T5" fmla="*/ 48 h 353"/>
                  <a:gd name="T6" fmla="*/ 18 w 186"/>
                  <a:gd name="T7" fmla="*/ 104 h 353"/>
                  <a:gd name="T8" fmla="*/ 42 w 186"/>
                  <a:gd name="T9" fmla="*/ 179 h 353"/>
                  <a:gd name="T10" fmla="*/ 48 w 186"/>
                  <a:gd name="T11" fmla="*/ 254 h 353"/>
                  <a:gd name="T12" fmla="*/ 0 w 186"/>
                  <a:gd name="T13" fmla="*/ 554 h 353"/>
                  <a:gd name="T14" fmla="*/ 54 w 186"/>
                  <a:gd name="T15" fmla="*/ 366 h 353"/>
                  <a:gd name="T16" fmla="*/ 84 w 186"/>
                  <a:gd name="T17" fmla="*/ 339 h 353"/>
                  <a:gd name="T18" fmla="*/ 126 w 186"/>
                  <a:gd name="T19" fmla="*/ 198 h 353"/>
                  <a:gd name="T20" fmla="*/ 144 w 186"/>
                  <a:gd name="T21" fmla="*/ 188 h 353"/>
                  <a:gd name="T22" fmla="*/ 144 w 186"/>
                  <a:gd name="T23" fmla="*/ 141 h 353"/>
                  <a:gd name="T24" fmla="*/ 186 w 186"/>
                  <a:gd name="T25" fmla="*/ 104 h 353"/>
                  <a:gd name="T26" fmla="*/ 162 w 186"/>
                  <a:gd name="T27" fmla="*/ 94 h 353"/>
                  <a:gd name="T28" fmla="*/ 36 w 186"/>
                  <a:gd name="T29" fmla="*/ 0 h 353"/>
                  <a:gd name="T30" fmla="*/ 36 w 186"/>
                  <a:gd name="T31" fmla="*/ 0 h 35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1"/>
              <p:cNvSpPr>
                <a:spLocks/>
              </p:cNvSpPr>
              <p:nvPr userDrawn="1"/>
            </p:nvSpPr>
            <p:spPr bwMode="ltGray">
              <a:xfrm>
                <a:off x="3030" y="3893"/>
                <a:ext cx="378" cy="271"/>
              </a:xfrm>
              <a:custGeom>
                <a:avLst/>
                <a:gdLst>
                  <a:gd name="T0" fmla="*/ 18 w 378"/>
                  <a:gd name="T1" fmla="*/ 0 h 271"/>
                  <a:gd name="T2" fmla="*/ 12 w 378"/>
                  <a:gd name="T3" fmla="*/ 13 h 271"/>
                  <a:gd name="T4" fmla="*/ 0 w 378"/>
                  <a:gd name="T5" fmla="*/ 40 h 271"/>
                  <a:gd name="T6" fmla="*/ 60 w 378"/>
                  <a:gd name="T7" fmla="*/ 121 h 271"/>
                  <a:gd name="T8" fmla="*/ 310 w 378"/>
                  <a:gd name="T9" fmla="*/ 271 h 271"/>
                  <a:gd name="T10" fmla="*/ 290 w 378"/>
                  <a:gd name="T11" fmla="*/ 139 h 271"/>
                  <a:gd name="T12" fmla="*/ 378 w 378"/>
                  <a:gd name="T13" fmla="*/ 76 h 271"/>
                  <a:gd name="T14" fmla="*/ 251 w 378"/>
                  <a:gd name="T15" fmla="*/ 94 h 271"/>
                  <a:gd name="T16" fmla="*/ 90 w 378"/>
                  <a:gd name="T17" fmla="*/ 54 h 271"/>
                  <a:gd name="T18" fmla="*/ 18 w 378"/>
                  <a:gd name="T19" fmla="*/ 0 h 271"/>
                  <a:gd name="T20" fmla="*/ 18 w 378"/>
                  <a:gd name="T21" fmla="*/ 0 h 27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12"/>
              <p:cNvSpPr>
                <a:spLocks/>
              </p:cNvSpPr>
              <p:nvPr userDrawn="1"/>
            </p:nvSpPr>
            <p:spPr bwMode="ltGray">
              <a:xfrm>
                <a:off x="3628" y="3866"/>
                <a:ext cx="155" cy="74"/>
              </a:xfrm>
              <a:custGeom>
                <a:avLst/>
                <a:gdLst>
                  <a:gd name="T0" fmla="*/ 114 w 155"/>
                  <a:gd name="T1" fmla="*/ 0 h 66"/>
                  <a:gd name="T2" fmla="*/ 0 w 155"/>
                  <a:gd name="T3" fmla="*/ 0 h 66"/>
                  <a:gd name="T4" fmla="*/ 0 w 155"/>
                  <a:gd name="T5" fmla="*/ 0 h 66"/>
                  <a:gd name="T6" fmla="*/ 6 w 155"/>
                  <a:gd name="T7" fmla="*/ 10 h 66"/>
                  <a:gd name="T8" fmla="*/ 6 w 155"/>
                  <a:gd name="T9" fmla="*/ 28 h 66"/>
                  <a:gd name="T10" fmla="*/ 0 w 155"/>
                  <a:gd name="T11" fmla="*/ 38 h 66"/>
                  <a:gd name="T12" fmla="*/ 78 w 155"/>
                  <a:gd name="T13" fmla="*/ 94 h 66"/>
                  <a:gd name="T14" fmla="*/ 96 w 155"/>
                  <a:gd name="T15" fmla="*/ 66 h 66"/>
                  <a:gd name="T16" fmla="*/ 155 w 155"/>
                  <a:gd name="T17" fmla="*/ 104 h 66"/>
                  <a:gd name="T18" fmla="*/ 126 w 155"/>
                  <a:gd name="T19" fmla="*/ 38 h 66"/>
                  <a:gd name="T20" fmla="*/ 149 w 155"/>
                  <a:gd name="T21" fmla="*/ 0 h 66"/>
                  <a:gd name="T22" fmla="*/ 114 w 155"/>
                  <a:gd name="T23" fmla="*/ 0 h 66"/>
                  <a:gd name="T24" fmla="*/ 114 w 155"/>
                  <a:gd name="T25" fmla="*/ 0 h 6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55" h="66">
                    <a:moveTo>
                      <a:pt x="114" y="0"/>
                    </a:moveTo>
                    <a:lnTo>
                      <a:pt x="0" y="0"/>
                    </a:lnTo>
                    <a:lnTo>
                      <a:pt x="6" y="6"/>
                    </a:lnTo>
                    <a:lnTo>
                      <a:pt x="6" y="18"/>
                    </a:lnTo>
                    <a:lnTo>
                      <a:pt x="0" y="24"/>
                    </a:lnTo>
                    <a:lnTo>
                      <a:pt x="78" y="60"/>
                    </a:lnTo>
                    <a:lnTo>
                      <a:pt x="96" y="42"/>
                    </a:lnTo>
                    <a:lnTo>
                      <a:pt x="155" y="66"/>
                    </a:lnTo>
                    <a:lnTo>
                      <a:pt x="126" y="24"/>
                    </a:lnTo>
                    <a:lnTo>
                      <a:pt x="149" y="0"/>
                    </a:lnTo>
                    <a:lnTo>
                      <a:pt x="114"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3"/>
              <p:cNvSpPr>
                <a:spLocks/>
              </p:cNvSpPr>
              <p:nvPr userDrawn="1"/>
            </p:nvSpPr>
            <p:spPr bwMode="ltGray">
              <a:xfrm>
                <a:off x="2486" y="3859"/>
                <a:ext cx="42" cy="81"/>
              </a:xfrm>
              <a:custGeom>
                <a:avLst/>
                <a:gdLst>
                  <a:gd name="T0" fmla="*/ 6 w 42"/>
                  <a:gd name="T1" fmla="*/ 59 h 72"/>
                  <a:gd name="T2" fmla="*/ 0 w 42"/>
                  <a:gd name="T3" fmla="*/ 29 h 72"/>
                  <a:gd name="T4" fmla="*/ 12 w 42"/>
                  <a:gd name="T5" fmla="*/ 10 h 72"/>
                  <a:gd name="T6" fmla="*/ 0 w 42"/>
                  <a:gd name="T7" fmla="*/ 10 h 72"/>
                  <a:gd name="T8" fmla="*/ 12 w 42"/>
                  <a:gd name="T9" fmla="*/ 10 h 72"/>
                  <a:gd name="T10" fmla="*/ 24 w 42"/>
                  <a:gd name="T11" fmla="*/ 10 h 72"/>
                  <a:gd name="T12" fmla="*/ 36 w 42"/>
                  <a:gd name="T13" fmla="*/ 10 h 72"/>
                  <a:gd name="T14" fmla="*/ 42 w 42"/>
                  <a:gd name="T15" fmla="*/ 0 h 72"/>
                  <a:gd name="T16" fmla="*/ 30 w 42"/>
                  <a:gd name="T17" fmla="*/ 29 h 72"/>
                  <a:gd name="T18" fmla="*/ 42 w 42"/>
                  <a:gd name="T19" fmla="*/ 78 h 72"/>
                  <a:gd name="T20" fmla="*/ 12 w 42"/>
                  <a:gd name="T21" fmla="*/ 115 h 72"/>
                  <a:gd name="T22" fmla="*/ 6 w 42"/>
                  <a:gd name="T23" fmla="*/ 59 h 72"/>
                  <a:gd name="T24" fmla="*/ 6 w 42"/>
                  <a:gd name="T25" fmla="*/ 59 h 7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11" name="Freeform 14"/>
            <p:cNvSpPr>
              <a:spLocks/>
            </p:cNvSpPr>
            <p:nvPr userDrawn="1"/>
          </p:nvSpPr>
          <p:spPr bwMode="ltGray">
            <a:xfrm>
              <a:off x="0" y="3792"/>
              <a:ext cx="3976" cy="535"/>
            </a:xfrm>
            <a:custGeom>
              <a:avLst/>
              <a:gdLst>
                <a:gd name="T0" fmla="*/ 3976 w 3976"/>
                <a:gd name="T1" fmla="*/ 527 h 527"/>
                <a:gd name="T2" fmla="*/ 3970 w 3976"/>
                <a:gd name="T3" fmla="*/ 527 h 527"/>
                <a:gd name="T4" fmla="*/ 3844 w 3976"/>
                <a:gd name="T5" fmla="*/ 509 h 527"/>
                <a:gd name="T6" fmla="*/ 2487 w 3976"/>
                <a:gd name="T7" fmla="*/ 305 h 527"/>
                <a:gd name="T8" fmla="*/ 2039 w 3976"/>
                <a:gd name="T9" fmla="*/ 36 h 527"/>
                <a:gd name="T10" fmla="*/ 1907 w 3976"/>
                <a:gd name="T11" fmla="*/ 24 h 527"/>
                <a:gd name="T12" fmla="*/ 1883 w 3976"/>
                <a:gd name="T13" fmla="*/ 54 h 527"/>
                <a:gd name="T14" fmla="*/ 1859 w 3976"/>
                <a:gd name="T15" fmla="*/ 54 h 527"/>
                <a:gd name="T16" fmla="*/ 1830 w 3976"/>
                <a:gd name="T17" fmla="*/ 30 h 527"/>
                <a:gd name="T18" fmla="*/ 1704 w 3976"/>
                <a:gd name="T19" fmla="*/ 102 h 527"/>
                <a:gd name="T20" fmla="*/ 1608 w 3976"/>
                <a:gd name="T21" fmla="*/ 126 h 527"/>
                <a:gd name="T22" fmla="*/ 1561 w 3976"/>
                <a:gd name="T23" fmla="*/ 132 h 527"/>
                <a:gd name="T24" fmla="*/ 1495 w 3976"/>
                <a:gd name="T25" fmla="*/ 102 h 527"/>
                <a:gd name="T26" fmla="*/ 1357 w 3976"/>
                <a:gd name="T27" fmla="*/ 126 h 527"/>
                <a:gd name="T28" fmla="*/ 1285 w 3976"/>
                <a:gd name="T29" fmla="*/ 24 h 527"/>
                <a:gd name="T30" fmla="*/ 1280 w 3976"/>
                <a:gd name="T31" fmla="*/ 18 h 527"/>
                <a:gd name="T32" fmla="*/ 1262 w 3976"/>
                <a:gd name="T33" fmla="*/ 12 h 527"/>
                <a:gd name="T34" fmla="*/ 1238 w 3976"/>
                <a:gd name="T35" fmla="*/ 6 h 527"/>
                <a:gd name="T36" fmla="*/ 1220 w 3976"/>
                <a:gd name="T37" fmla="*/ 0 h 527"/>
                <a:gd name="T38" fmla="*/ 1196 w 3976"/>
                <a:gd name="T39" fmla="*/ 0 h 527"/>
                <a:gd name="T40" fmla="*/ 1166 w 3976"/>
                <a:gd name="T41" fmla="*/ 0 h 527"/>
                <a:gd name="T42" fmla="*/ 1142 w 3976"/>
                <a:gd name="T43" fmla="*/ 0 h 527"/>
                <a:gd name="T44" fmla="*/ 1136 w 3976"/>
                <a:gd name="T45" fmla="*/ 0 h 527"/>
                <a:gd name="T46" fmla="*/ 1130 w 3976"/>
                <a:gd name="T47" fmla="*/ 0 h 527"/>
                <a:gd name="T48" fmla="*/ 1124 w 3976"/>
                <a:gd name="T49" fmla="*/ 6 h 527"/>
                <a:gd name="T50" fmla="*/ 1118 w 3976"/>
                <a:gd name="T51" fmla="*/ 12 h 527"/>
                <a:gd name="T52" fmla="*/ 1100 w 3976"/>
                <a:gd name="T53" fmla="*/ 18 h 527"/>
                <a:gd name="T54" fmla="*/ 1088 w 3976"/>
                <a:gd name="T55" fmla="*/ 18 h 527"/>
                <a:gd name="T56" fmla="*/ 1070 w 3976"/>
                <a:gd name="T57" fmla="*/ 24 h 527"/>
                <a:gd name="T58" fmla="*/ 1052 w 3976"/>
                <a:gd name="T59" fmla="*/ 30 h 527"/>
                <a:gd name="T60" fmla="*/ 1034 w 3976"/>
                <a:gd name="T61" fmla="*/ 36 h 527"/>
                <a:gd name="T62" fmla="*/ 1028 w 3976"/>
                <a:gd name="T63" fmla="*/ 42 h 527"/>
                <a:gd name="T64" fmla="*/ 969 w 3976"/>
                <a:gd name="T65" fmla="*/ 60 h 527"/>
                <a:gd name="T66" fmla="*/ 921 w 3976"/>
                <a:gd name="T67" fmla="*/ 72 h 527"/>
                <a:gd name="T68" fmla="*/ 855 w 3976"/>
                <a:gd name="T69" fmla="*/ 48 h 527"/>
                <a:gd name="T70" fmla="*/ 825 w 3976"/>
                <a:gd name="T71" fmla="*/ 48 h 527"/>
                <a:gd name="T72" fmla="*/ 759 w 3976"/>
                <a:gd name="T73" fmla="*/ 72 h 527"/>
                <a:gd name="T74" fmla="*/ 735 w 3976"/>
                <a:gd name="T75" fmla="*/ 72 h 527"/>
                <a:gd name="T76" fmla="*/ 706 w 3976"/>
                <a:gd name="T77" fmla="*/ 60 h 527"/>
                <a:gd name="T78" fmla="*/ 640 w 3976"/>
                <a:gd name="T79" fmla="*/ 60 h 527"/>
                <a:gd name="T80" fmla="*/ 544 w 3976"/>
                <a:gd name="T81" fmla="*/ 72 h 527"/>
                <a:gd name="T82" fmla="*/ 389 w 3976"/>
                <a:gd name="T83" fmla="*/ 18 h 527"/>
                <a:gd name="T84" fmla="*/ 323 w 3976"/>
                <a:gd name="T85" fmla="*/ 60 h 527"/>
                <a:gd name="T86" fmla="*/ 317 w 3976"/>
                <a:gd name="T87" fmla="*/ 60 h 527"/>
                <a:gd name="T88" fmla="*/ 305 w 3976"/>
                <a:gd name="T89" fmla="*/ 72 h 527"/>
                <a:gd name="T90" fmla="*/ 287 w 3976"/>
                <a:gd name="T91" fmla="*/ 78 h 527"/>
                <a:gd name="T92" fmla="*/ 263 w 3976"/>
                <a:gd name="T93" fmla="*/ 90 h 527"/>
                <a:gd name="T94" fmla="*/ 203 w 3976"/>
                <a:gd name="T95" fmla="*/ 120 h 527"/>
                <a:gd name="T96" fmla="*/ 149 w 3976"/>
                <a:gd name="T97" fmla="*/ 150 h 527"/>
                <a:gd name="T98" fmla="*/ 78 w 3976"/>
                <a:gd name="T99" fmla="*/ 168 h 527"/>
                <a:gd name="T100" fmla="*/ 0 w 3976"/>
                <a:gd name="T101" fmla="*/ 180 h 527"/>
                <a:gd name="T102" fmla="*/ 0 w 3976"/>
                <a:gd name="T103" fmla="*/ 527 h 527"/>
                <a:gd name="T104" fmla="*/ 1010 w 3976"/>
                <a:gd name="T105" fmla="*/ 527 h 527"/>
                <a:gd name="T106" fmla="*/ 3725 w 3976"/>
                <a:gd name="T107" fmla="*/ 527 h 527"/>
                <a:gd name="T108" fmla="*/ 3976 w 3976"/>
                <a:gd name="T109" fmla="*/ 527 h 527"/>
                <a:gd name="T110" fmla="*/ 3976 w 3976"/>
                <a:gd name="T111" fmla="*/ 527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latin typeface="Arial" charset="0"/>
              </a:endParaRPr>
            </a:p>
          </p:txBody>
        </p:sp>
      </p:grpSp>
      <p:grpSp>
        <p:nvGrpSpPr>
          <p:cNvPr id="17" name="Group 15"/>
          <p:cNvGrpSpPr>
            <a:grpSpLocks/>
          </p:cNvGrpSpPr>
          <p:nvPr/>
        </p:nvGrpSpPr>
        <p:grpSpPr bwMode="auto">
          <a:xfrm>
            <a:off x="627063" y="6021388"/>
            <a:ext cx="5684837" cy="849312"/>
            <a:chOff x="395" y="3793"/>
            <a:chExt cx="3581" cy="535"/>
          </a:xfrm>
        </p:grpSpPr>
        <p:sp>
          <p:nvSpPr>
            <p:cNvPr id="18" name="Freeform 16"/>
            <p:cNvSpPr>
              <a:spLocks/>
            </p:cNvSpPr>
            <p:nvPr userDrawn="1"/>
          </p:nvSpPr>
          <p:spPr bwMode="auto">
            <a:xfrm>
              <a:off x="1196" y="3793"/>
              <a:ext cx="365" cy="291"/>
            </a:xfrm>
            <a:custGeom>
              <a:avLst/>
              <a:gdLst>
                <a:gd name="T0" fmla="*/ 24 w 365"/>
                <a:gd name="T1" fmla="*/ 24 h 287"/>
                <a:gd name="T2" fmla="*/ 0 w 365"/>
                <a:gd name="T3" fmla="*/ 64 h 287"/>
                <a:gd name="T4" fmla="*/ 66 w 365"/>
                <a:gd name="T5" fmla="*/ 116 h 287"/>
                <a:gd name="T6" fmla="*/ 143 w 365"/>
                <a:gd name="T7" fmla="*/ 192 h 287"/>
                <a:gd name="T8" fmla="*/ 191 w 365"/>
                <a:gd name="T9" fmla="*/ 176 h 287"/>
                <a:gd name="T10" fmla="*/ 341 w 365"/>
                <a:gd name="T11" fmla="*/ 303 h 287"/>
                <a:gd name="T12" fmla="*/ 305 w 365"/>
                <a:gd name="T13" fmla="*/ 183 h 287"/>
                <a:gd name="T14" fmla="*/ 365 w 365"/>
                <a:gd name="T15" fmla="*/ 140 h 287"/>
                <a:gd name="T16" fmla="*/ 359 w 365"/>
                <a:gd name="T17" fmla="*/ 134 h 287"/>
                <a:gd name="T18" fmla="*/ 335 w 365"/>
                <a:gd name="T19" fmla="*/ 122 h 287"/>
                <a:gd name="T20" fmla="*/ 299 w 365"/>
                <a:gd name="T21" fmla="*/ 94 h 287"/>
                <a:gd name="T22" fmla="*/ 257 w 365"/>
                <a:gd name="T23" fmla="*/ 76 h 287"/>
                <a:gd name="T24" fmla="*/ 215 w 365"/>
                <a:gd name="T25" fmla="*/ 58 h 287"/>
                <a:gd name="T26" fmla="*/ 173 w 365"/>
                <a:gd name="T27" fmla="*/ 40 h 287"/>
                <a:gd name="T28" fmla="*/ 143 w 365"/>
                <a:gd name="T29" fmla="*/ 24 h 287"/>
                <a:gd name="T30" fmla="*/ 131 w 365"/>
                <a:gd name="T31" fmla="*/ 18 h 287"/>
                <a:gd name="T32" fmla="*/ 107 w 365"/>
                <a:gd name="T33" fmla="*/ 18 h 287"/>
                <a:gd name="T34" fmla="*/ 95 w 365"/>
                <a:gd name="T35" fmla="*/ 18 h 287"/>
                <a:gd name="T36" fmla="*/ 72 w 365"/>
                <a:gd name="T37" fmla="*/ 12 h 287"/>
                <a:gd name="T38" fmla="*/ 66 w 365"/>
                <a:gd name="T39" fmla="*/ 12 h 287"/>
                <a:gd name="T40" fmla="*/ 54 w 365"/>
                <a:gd name="T41" fmla="*/ 6 h 287"/>
                <a:gd name="T42" fmla="*/ 42 w 365"/>
                <a:gd name="T43" fmla="*/ 0 h 287"/>
                <a:gd name="T44" fmla="*/ 30 w 365"/>
                <a:gd name="T45" fmla="*/ 0 h 287"/>
                <a:gd name="T46" fmla="*/ 24 w 365"/>
                <a:gd name="T47" fmla="*/ 24 h 287"/>
                <a:gd name="T48" fmla="*/ 24 w 365"/>
                <a:gd name="T49" fmla="*/ 24 h 28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 name="Freeform 17"/>
            <p:cNvSpPr>
              <a:spLocks/>
            </p:cNvSpPr>
            <p:nvPr userDrawn="1"/>
          </p:nvSpPr>
          <p:spPr bwMode="auto">
            <a:xfrm>
              <a:off x="1943" y="3829"/>
              <a:ext cx="2033" cy="499"/>
            </a:xfrm>
            <a:custGeom>
              <a:avLst/>
              <a:gdLst>
                <a:gd name="T0" fmla="*/ 186 w 2033"/>
                <a:gd name="T1" fmla="*/ 18 h 499"/>
                <a:gd name="T2" fmla="*/ 138 w 2033"/>
                <a:gd name="T3" fmla="*/ 6 h 499"/>
                <a:gd name="T4" fmla="*/ 96 w 2033"/>
                <a:gd name="T5" fmla="*/ 0 h 499"/>
                <a:gd name="T6" fmla="*/ 36 w 2033"/>
                <a:gd name="T7" fmla="*/ 0 h 499"/>
                <a:gd name="T8" fmla="*/ 12 w 2033"/>
                <a:gd name="T9" fmla="*/ 25 h 499"/>
                <a:gd name="T10" fmla="*/ 0 w 2033"/>
                <a:gd name="T11" fmla="*/ 128 h 499"/>
                <a:gd name="T12" fmla="*/ 60 w 2033"/>
                <a:gd name="T13" fmla="*/ 104 h 499"/>
                <a:gd name="T14" fmla="*/ 90 w 2033"/>
                <a:gd name="T15" fmla="*/ 134 h 499"/>
                <a:gd name="T16" fmla="*/ 150 w 2033"/>
                <a:gd name="T17" fmla="*/ 153 h 499"/>
                <a:gd name="T18" fmla="*/ 209 w 2033"/>
                <a:gd name="T19" fmla="*/ 273 h 499"/>
                <a:gd name="T20" fmla="*/ 401 w 2033"/>
                <a:gd name="T21" fmla="*/ 359 h 499"/>
                <a:gd name="T22" fmla="*/ 777 w 2033"/>
                <a:gd name="T23" fmla="*/ 359 h 499"/>
                <a:gd name="T24" fmla="*/ 2033 w 2033"/>
                <a:gd name="T25" fmla="*/ 499 h 499"/>
                <a:gd name="T26" fmla="*/ 2033 w 2033"/>
                <a:gd name="T27" fmla="*/ 499 h 499"/>
                <a:gd name="T28" fmla="*/ 1991 w 2033"/>
                <a:gd name="T29" fmla="*/ 493 h 499"/>
                <a:gd name="T30" fmla="*/ 676 w 2033"/>
                <a:gd name="T31" fmla="*/ 243 h 499"/>
                <a:gd name="T32" fmla="*/ 514 w 2033"/>
                <a:gd name="T33" fmla="*/ 159 h 499"/>
                <a:gd name="T34" fmla="*/ 425 w 2033"/>
                <a:gd name="T35" fmla="*/ 110 h 499"/>
                <a:gd name="T36" fmla="*/ 365 w 2033"/>
                <a:gd name="T37" fmla="*/ 92 h 499"/>
                <a:gd name="T38" fmla="*/ 281 w 2033"/>
                <a:gd name="T39" fmla="*/ 61 h 499"/>
                <a:gd name="T40" fmla="*/ 186 w 2033"/>
                <a:gd name="T41" fmla="*/ 18 h 499"/>
                <a:gd name="T42" fmla="*/ 186 w 2033"/>
                <a:gd name="T43" fmla="*/ 18 h 49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1991" y="493"/>
                  </a:lnTo>
                  <a:lnTo>
                    <a:pt x="676" y="243"/>
                  </a:lnTo>
                  <a:lnTo>
                    <a:pt x="514" y="159"/>
                  </a:lnTo>
                  <a:lnTo>
                    <a:pt x="425" y="110"/>
                  </a:lnTo>
                  <a:lnTo>
                    <a:pt x="365" y="92"/>
                  </a:lnTo>
                  <a:lnTo>
                    <a:pt x="281" y="61"/>
                  </a:lnTo>
                  <a:lnTo>
                    <a:pt x="186" y="1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18"/>
            <p:cNvSpPr>
              <a:spLocks/>
            </p:cNvSpPr>
            <p:nvPr userDrawn="1"/>
          </p:nvSpPr>
          <p:spPr bwMode="auto">
            <a:xfrm>
              <a:off x="1830" y="3823"/>
              <a:ext cx="71" cy="61"/>
            </a:xfrm>
            <a:custGeom>
              <a:avLst/>
              <a:gdLst>
                <a:gd name="T0" fmla="*/ 0 w 71"/>
                <a:gd name="T1" fmla="*/ 18 h 60"/>
                <a:gd name="T2" fmla="*/ 6 w 71"/>
                <a:gd name="T3" fmla="*/ 18 h 60"/>
                <a:gd name="T4" fmla="*/ 12 w 71"/>
                <a:gd name="T5" fmla="*/ 12 h 60"/>
                <a:gd name="T6" fmla="*/ 6 w 71"/>
                <a:gd name="T7" fmla="*/ 6 h 60"/>
                <a:gd name="T8" fmla="*/ 0 w 71"/>
                <a:gd name="T9" fmla="*/ 0 h 60"/>
                <a:gd name="T10" fmla="*/ 29 w 71"/>
                <a:gd name="T11" fmla="*/ 18 h 60"/>
                <a:gd name="T12" fmla="*/ 53 w 71"/>
                <a:gd name="T13" fmla="*/ 18 h 60"/>
                <a:gd name="T14" fmla="*/ 59 w 71"/>
                <a:gd name="T15" fmla="*/ 34 h 60"/>
                <a:gd name="T16" fmla="*/ 65 w 71"/>
                <a:gd name="T17" fmla="*/ 46 h 60"/>
                <a:gd name="T18" fmla="*/ 71 w 71"/>
                <a:gd name="T19" fmla="*/ 58 h 60"/>
                <a:gd name="T20" fmla="*/ 71 w 71"/>
                <a:gd name="T21" fmla="*/ 64 h 60"/>
                <a:gd name="T22" fmla="*/ 59 w 71"/>
                <a:gd name="T23" fmla="*/ 58 h 60"/>
                <a:gd name="T24" fmla="*/ 47 w 71"/>
                <a:gd name="T25" fmla="*/ 46 h 60"/>
                <a:gd name="T26" fmla="*/ 23 w 71"/>
                <a:gd name="T27" fmla="*/ 34 h 60"/>
                <a:gd name="T28" fmla="*/ 23 w 71"/>
                <a:gd name="T29" fmla="*/ 40 h 60"/>
                <a:gd name="T30" fmla="*/ 18 w 71"/>
                <a:gd name="T31" fmla="*/ 46 h 60"/>
                <a:gd name="T32" fmla="*/ 12 w 71"/>
                <a:gd name="T33" fmla="*/ 52 h 60"/>
                <a:gd name="T34" fmla="*/ 6 w 71"/>
                <a:gd name="T35" fmla="*/ 52 h 60"/>
                <a:gd name="T36" fmla="*/ 6 w 71"/>
                <a:gd name="T37" fmla="*/ 52 h 60"/>
                <a:gd name="T38" fmla="*/ 6 w 71"/>
                <a:gd name="T39" fmla="*/ 40 h 60"/>
                <a:gd name="T40" fmla="*/ 0 w 71"/>
                <a:gd name="T41" fmla="*/ 18 h 60"/>
                <a:gd name="T42" fmla="*/ 0 w 71"/>
                <a:gd name="T43" fmla="*/ 18 h 6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36"/>
                  </a:lnTo>
                  <a:lnTo>
                    <a:pt x="0" y="1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 name="Freeform 19"/>
            <p:cNvSpPr>
              <a:spLocks/>
            </p:cNvSpPr>
            <p:nvPr userDrawn="1"/>
          </p:nvSpPr>
          <p:spPr bwMode="auto">
            <a:xfrm>
              <a:off x="855" y="3842"/>
              <a:ext cx="161" cy="164"/>
            </a:xfrm>
            <a:custGeom>
              <a:avLst/>
              <a:gdLst>
                <a:gd name="T0" fmla="*/ 30 w 161"/>
                <a:gd name="T1" fmla="*/ 0 h 162"/>
                <a:gd name="T2" fmla="*/ 48 w 161"/>
                <a:gd name="T3" fmla="*/ 6 h 162"/>
                <a:gd name="T4" fmla="*/ 72 w 161"/>
                <a:gd name="T5" fmla="*/ 6 h 162"/>
                <a:gd name="T6" fmla="*/ 114 w 161"/>
                <a:gd name="T7" fmla="*/ 12 h 162"/>
                <a:gd name="T8" fmla="*/ 96 w 161"/>
                <a:gd name="T9" fmla="*/ 58 h 162"/>
                <a:gd name="T10" fmla="*/ 96 w 161"/>
                <a:gd name="T11" fmla="*/ 64 h 162"/>
                <a:gd name="T12" fmla="*/ 102 w 161"/>
                <a:gd name="T13" fmla="*/ 76 h 162"/>
                <a:gd name="T14" fmla="*/ 108 w 161"/>
                <a:gd name="T15" fmla="*/ 88 h 162"/>
                <a:gd name="T16" fmla="*/ 120 w 161"/>
                <a:gd name="T17" fmla="*/ 100 h 162"/>
                <a:gd name="T18" fmla="*/ 143 w 161"/>
                <a:gd name="T19" fmla="*/ 118 h 162"/>
                <a:gd name="T20" fmla="*/ 155 w 161"/>
                <a:gd name="T21" fmla="*/ 146 h 162"/>
                <a:gd name="T22" fmla="*/ 161 w 161"/>
                <a:gd name="T23" fmla="*/ 164 h 162"/>
                <a:gd name="T24" fmla="*/ 161 w 161"/>
                <a:gd name="T25" fmla="*/ 170 h 162"/>
                <a:gd name="T26" fmla="*/ 96 w 161"/>
                <a:gd name="T27" fmla="*/ 106 h 162"/>
                <a:gd name="T28" fmla="*/ 30 w 161"/>
                <a:gd name="T29" fmla="*/ 58 h 162"/>
                <a:gd name="T30" fmla="*/ 0 w 161"/>
                <a:gd name="T31" fmla="*/ 0 h 162"/>
                <a:gd name="T32" fmla="*/ 30 w 161"/>
                <a:gd name="T33" fmla="*/ 0 h 162"/>
                <a:gd name="T34" fmla="*/ 30 w 161"/>
                <a:gd name="T35" fmla="*/ 0 h 16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20"/>
            <p:cNvSpPr>
              <a:spLocks/>
            </p:cNvSpPr>
            <p:nvPr userDrawn="1"/>
          </p:nvSpPr>
          <p:spPr bwMode="auto">
            <a:xfrm>
              <a:off x="706" y="3854"/>
              <a:ext cx="59" cy="61"/>
            </a:xfrm>
            <a:custGeom>
              <a:avLst/>
              <a:gdLst>
                <a:gd name="T0" fmla="*/ 59 w 59"/>
                <a:gd name="T1" fmla="*/ 6 h 60"/>
                <a:gd name="T2" fmla="*/ 41 w 59"/>
                <a:gd name="T3" fmla="*/ 34 h 60"/>
                <a:gd name="T4" fmla="*/ 41 w 59"/>
                <a:gd name="T5" fmla="*/ 40 h 60"/>
                <a:gd name="T6" fmla="*/ 47 w 59"/>
                <a:gd name="T7" fmla="*/ 46 h 60"/>
                <a:gd name="T8" fmla="*/ 53 w 59"/>
                <a:gd name="T9" fmla="*/ 58 h 60"/>
                <a:gd name="T10" fmla="*/ 53 w 59"/>
                <a:gd name="T11" fmla="*/ 64 h 60"/>
                <a:gd name="T12" fmla="*/ 47 w 59"/>
                <a:gd name="T13" fmla="*/ 58 h 60"/>
                <a:gd name="T14" fmla="*/ 35 w 59"/>
                <a:gd name="T15" fmla="*/ 52 h 60"/>
                <a:gd name="T16" fmla="*/ 23 w 59"/>
                <a:gd name="T17" fmla="*/ 40 h 60"/>
                <a:gd name="T18" fmla="*/ 17 w 59"/>
                <a:gd name="T19" fmla="*/ 34 h 60"/>
                <a:gd name="T20" fmla="*/ 0 w 59"/>
                <a:gd name="T21" fmla="*/ 0 h 60"/>
                <a:gd name="T22" fmla="*/ 59 w 59"/>
                <a:gd name="T23" fmla="*/ 6 h 60"/>
                <a:gd name="T24" fmla="*/ 59 w 59"/>
                <a:gd name="T25" fmla="*/ 6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 name="Freeform 21"/>
            <p:cNvSpPr>
              <a:spLocks/>
            </p:cNvSpPr>
            <p:nvPr userDrawn="1"/>
          </p:nvSpPr>
          <p:spPr bwMode="auto">
            <a:xfrm>
              <a:off x="395" y="3811"/>
              <a:ext cx="245" cy="207"/>
            </a:xfrm>
            <a:custGeom>
              <a:avLst/>
              <a:gdLst>
                <a:gd name="T0" fmla="*/ 233 w 245"/>
                <a:gd name="T1" fmla="*/ 40 h 204"/>
                <a:gd name="T2" fmla="*/ 245 w 245"/>
                <a:gd name="T3" fmla="*/ 46 h 204"/>
                <a:gd name="T4" fmla="*/ 209 w 245"/>
                <a:gd name="T5" fmla="*/ 88 h 204"/>
                <a:gd name="T6" fmla="*/ 143 w 245"/>
                <a:gd name="T7" fmla="*/ 140 h 204"/>
                <a:gd name="T8" fmla="*/ 167 w 245"/>
                <a:gd name="T9" fmla="*/ 164 h 204"/>
                <a:gd name="T10" fmla="*/ 179 w 245"/>
                <a:gd name="T11" fmla="*/ 216 h 204"/>
                <a:gd name="T12" fmla="*/ 77 w 245"/>
                <a:gd name="T13" fmla="*/ 140 h 204"/>
                <a:gd name="T14" fmla="*/ 47 w 245"/>
                <a:gd name="T15" fmla="*/ 88 h 204"/>
                <a:gd name="T16" fmla="*/ 89 w 245"/>
                <a:gd name="T17" fmla="*/ 70 h 204"/>
                <a:gd name="T18" fmla="*/ 59 w 245"/>
                <a:gd name="T19" fmla="*/ 40 h 204"/>
                <a:gd name="T20" fmla="*/ 0 w 245"/>
                <a:gd name="T21" fmla="*/ 12 h 204"/>
                <a:gd name="T22" fmla="*/ 0 w 245"/>
                <a:gd name="T23" fmla="*/ 0 h 204"/>
                <a:gd name="T24" fmla="*/ 6 w 245"/>
                <a:gd name="T25" fmla="*/ 0 h 204"/>
                <a:gd name="T26" fmla="*/ 12 w 245"/>
                <a:gd name="T27" fmla="*/ 0 h 204"/>
                <a:gd name="T28" fmla="*/ 47 w 245"/>
                <a:gd name="T29" fmla="*/ 6 h 204"/>
                <a:gd name="T30" fmla="*/ 77 w 245"/>
                <a:gd name="T31" fmla="*/ 6 h 204"/>
                <a:gd name="T32" fmla="*/ 83 w 245"/>
                <a:gd name="T33" fmla="*/ 6 h 204"/>
                <a:gd name="T34" fmla="*/ 89 w 245"/>
                <a:gd name="T35" fmla="*/ 6 h 204"/>
                <a:gd name="T36" fmla="*/ 101 w 245"/>
                <a:gd name="T37" fmla="*/ 12 h 204"/>
                <a:gd name="T38" fmla="*/ 125 w 245"/>
                <a:gd name="T39" fmla="*/ 12 h 204"/>
                <a:gd name="T40" fmla="*/ 143 w 245"/>
                <a:gd name="T41" fmla="*/ 18 h 204"/>
                <a:gd name="T42" fmla="*/ 149 w 245"/>
                <a:gd name="T43" fmla="*/ 18 h 204"/>
                <a:gd name="T44" fmla="*/ 149 w 245"/>
                <a:gd name="T45" fmla="*/ 18 h 204"/>
                <a:gd name="T46" fmla="*/ 203 w 245"/>
                <a:gd name="T47" fmla="*/ 24 h 204"/>
                <a:gd name="T48" fmla="*/ 233 w 245"/>
                <a:gd name="T49" fmla="*/ 40 h 204"/>
                <a:gd name="T50" fmla="*/ 233 w 245"/>
                <a:gd name="T51" fmla="*/ 40 h 20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203" y="24"/>
                  </a:lnTo>
                  <a:lnTo>
                    <a:pt x="233" y="3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8214" name="Rectangle 22"/>
          <p:cNvSpPr>
            <a:spLocks noGrp="1" noChangeArrowheads="1"/>
          </p:cNvSpPr>
          <p:nvPr>
            <p:ph type="ctrTitle" sz="quarter"/>
          </p:nvPr>
        </p:nvSpPr>
        <p:spPr>
          <a:xfrm>
            <a:off x="457200" y="1447800"/>
            <a:ext cx="8229600" cy="1736725"/>
          </a:xfrm>
        </p:spPr>
        <p:txBody>
          <a:bodyPr/>
          <a:lstStyle>
            <a:lvl1pPr>
              <a:defRPr sz="5400"/>
            </a:lvl1pPr>
          </a:lstStyle>
          <a:p>
            <a:pPr lvl="0"/>
            <a:r>
              <a:rPr lang="en-US" noProof="0" smtClean="0"/>
              <a:t>Click to edit Master title style</a:t>
            </a:r>
          </a:p>
        </p:txBody>
      </p:sp>
      <p:sp>
        <p:nvSpPr>
          <p:cNvPr id="8215" name="Rectangle 23"/>
          <p:cNvSpPr>
            <a:spLocks noGrp="1" noChangeArrowheads="1"/>
          </p:cNvSpPr>
          <p:nvPr>
            <p:ph type="subTitle" sz="quarter" idx="1"/>
          </p:nvPr>
        </p:nvSpPr>
        <p:spPr>
          <a:xfrm>
            <a:off x="1371600" y="3429000"/>
            <a:ext cx="6400800" cy="1752600"/>
          </a:xfrm>
        </p:spPr>
        <p:txBody>
          <a:bodyPr/>
          <a:lstStyle>
            <a:lvl1pPr marL="0" indent="0" algn="ctr">
              <a:buFontTx/>
              <a:buNone/>
              <a:defRPr>
                <a:effectLst>
                  <a:outerShdw blurRad="38100" dist="38100" dir="2700000" algn="tl">
                    <a:srgbClr val="000000"/>
                  </a:outerShdw>
                </a:effectLst>
              </a:defRPr>
            </a:lvl1pPr>
          </a:lstStyle>
          <a:p>
            <a:pPr lvl="0"/>
            <a:r>
              <a:rPr lang="en-US" noProof="0" smtClean="0"/>
              <a:t>Click to edit Master subtitle style</a:t>
            </a:r>
          </a:p>
        </p:txBody>
      </p:sp>
      <p:sp>
        <p:nvSpPr>
          <p:cNvPr id="24" name="Rectangle 24"/>
          <p:cNvSpPr>
            <a:spLocks noGrp="1" noChangeArrowheads="1"/>
          </p:cNvSpPr>
          <p:nvPr>
            <p:ph type="dt" sz="quarter" idx="10"/>
          </p:nvPr>
        </p:nvSpPr>
        <p:spPr/>
        <p:txBody>
          <a:bodyPr/>
          <a:lstStyle>
            <a:lvl1pPr>
              <a:defRPr/>
            </a:lvl1pPr>
          </a:lstStyle>
          <a:p>
            <a:pPr>
              <a:defRPr/>
            </a:pPr>
            <a:endParaRPr lang="en-US"/>
          </a:p>
        </p:txBody>
      </p:sp>
      <p:sp>
        <p:nvSpPr>
          <p:cNvPr id="25" name="Rectangle 25"/>
          <p:cNvSpPr>
            <a:spLocks noGrp="1" noChangeArrowheads="1"/>
          </p:cNvSpPr>
          <p:nvPr>
            <p:ph type="sldNum" sz="quarter" idx="11"/>
          </p:nvPr>
        </p:nvSpPr>
        <p:spPr/>
        <p:txBody>
          <a:bodyPr/>
          <a:lstStyle>
            <a:lvl1pPr>
              <a:defRPr smtClean="0"/>
            </a:lvl1pPr>
          </a:lstStyle>
          <a:p>
            <a:pPr>
              <a:defRPr/>
            </a:pPr>
            <a:fld id="{6536EF2E-9D4C-41CC-B373-1DCB90288BF6}" type="slidenum">
              <a:rPr lang="en-US"/>
              <a:pPr>
                <a:defRPr/>
              </a:pPr>
              <a:t>‹#›</a:t>
            </a:fld>
            <a:endParaRPr lang="en-US"/>
          </a:p>
        </p:txBody>
      </p:sp>
      <p:sp>
        <p:nvSpPr>
          <p:cNvPr id="26" name="Rectangle 26"/>
          <p:cNvSpPr>
            <a:spLocks noGrp="1" noChangeArrowheads="1"/>
          </p:cNvSpPr>
          <p:nvPr>
            <p:ph type="ftr" sz="quarter" idx="12"/>
          </p:nvPr>
        </p:nvSpPr>
        <p:spPr/>
        <p:txBody>
          <a:bodyPr/>
          <a:lstStyle>
            <a:lvl1pPr>
              <a:defRPr/>
            </a:lvl1pPr>
          </a:lstStyle>
          <a:p>
            <a:pPr>
              <a:defRPr/>
            </a:pPr>
            <a:endParaRPr lang="en-US"/>
          </a:p>
        </p:txBody>
      </p:sp>
    </p:spTree>
    <p:extLst>
      <p:ext uri="{BB962C8B-B14F-4D97-AF65-F5344CB8AC3E}">
        <p14:creationId xmlns:p14="http://schemas.microsoft.com/office/powerpoint/2010/main" val="30275045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4"/>
          <p:cNvSpPr>
            <a:spLocks noGrp="1" noChangeArrowheads="1"/>
          </p:cNvSpPr>
          <p:nvPr>
            <p:ph type="dt" sz="half" idx="10"/>
          </p:nvPr>
        </p:nvSpPr>
        <p:spPr>
          <a:ln/>
        </p:spPr>
        <p:txBody>
          <a:bodyPr/>
          <a:lstStyle>
            <a:lvl1pPr>
              <a:defRPr/>
            </a:lvl1pPr>
          </a:lstStyle>
          <a:p>
            <a:pPr>
              <a:defRPr/>
            </a:pPr>
            <a:endParaRPr lang="en-US"/>
          </a:p>
        </p:txBody>
      </p:sp>
      <p:sp>
        <p:nvSpPr>
          <p:cNvPr id="5" name="Rectangle 25"/>
          <p:cNvSpPr>
            <a:spLocks noGrp="1" noChangeArrowheads="1"/>
          </p:cNvSpPr>
          <p:nvPr>
            <p:ph type="ftr" sz="quarter" idx="11"/>
          </p:nvPr>
        </p:nvSpPr>
        <p:spPr>
          <a:ln/>
        </p:spPr>
        <p:txBody>
          <a:bodyPr/>
          <a:lstStyle>
            <a:lvl1pPr>
              <a:defRPr/>
            </a:lvl1pPr>
          </a:lstStyle>
          <a:p>
            <a:pPr>
              <a:defRPr/>
            </a:pPr>
            <a:endParaRPr lang="en-US"/>
          </a:p>
        </p:txBody>
      </p:sp>
      <p:sp>
        <p:nvSpPr>
          <p:cNvPr id="6" name="Rectangle 26"/>
          <p:cNvSpPr>
            <a:spLocks noGrp="1" noChangeArrowheads="1"/>
          </p:cNvSpPr>
          <p:nvPr>
            <p:ph type="sldNum" sz="quarter" idx="12"/>
          </p:nvPr>
        </p:nvSpPr>
        <p:spPr>
          <a:ln/>
        </p:spPr>
        <p:txBody>
          <a:bodyPr/>
          <a:lstStyle>
            <a:lvl1pPr>
              <a:defRPr/>
            </a:lvl1pPr>
          </a:lstStyle>
          <a:p>
            <a:pPr>
              <a:defRPr/>
            </a:pPr>
            <a:fld id="{1F07524F-16F3-4AC3-95AE-E0865E9EFF52}" type="slidenum">
              <a:rPr lang="en-US"/>
              <a:pPr>
                <a:defRPr/>
              </a:pPr>
              <a:t>‹#›</a:t>
            </a:fld>
            <a:endParaRPr lang="en-US"/>
          </a:p>
        </p:txBody>
      </p:sp>
    </p:spTree>
    <p:extLst>
      <p:ext uri="{BB962C8B-B14F-4D97-AF65-F5344CB8AC3E}">
        <p14:creationId xmlns:p14="http://schemas.microsoft.com/office/powerpoint/2010/main" val="36420048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600"/>
            <a:ext cx="205740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4"/>
          <p:cNvSpPr>
            <a:spLocks noGrp="1" noChangeArrowheads="1"/>
          </p:cNvSpPr>
          <p:nvPr>
            <p:ph type="dt" sz="half" idx="10"/>
          </p:nvPr>
        </p:nvSpPr>
        <p:spPr>
          <a:ln/>
        </p:spPr>
        <p:txBody>
          <a:bodyPr/>
          <a:lstStyle>
            <a:lvl1pPr>
              <a:defRPr/>
            </a:lvl1pPr>
          </a:lstStyle>
          <a:p>
            <a:pPr>
              <a:defRPr/>
            </a:pPr>
            <a:endParaRPr lang="en-US"/>
          </a:p>
        </p:txBody>
      </p:sp>
      <p:sp>
        <p:nvSpPr>
          <p:cNvPr id="5" name="Rectangle 25"/>
          <p:cNvSpPr>
            <a:spLocks noGrp="1" noChangeArrowheads="1"/>
          </p:cNvSpPr>
          <p:nvPr>
            <p:ph type="ftr" sz="quarter" idx="11"/>
          </p:nvPr>
        </p:nvSpPr>
        <p:spPr>
          <a:ln/>
        </p:spPr>
        <p:txBody>
          <a:bodyPr/>
          <a:lstStyle>
            <a:lvl1pPr>
              <a:defRPr/>
            </a:lvl1pPr>
          </a:lstStyle>
          <a:p>
            <a:pPr>
              <a:defRPr/>
            </a:pPr>
            <a:endParaRPr lang="en-US"/>
          </a:p>
        </p:txBody>
      </p:sp>
      <p:sp>
        <p:nvSpPr>
          <p:cNvPr id="6" name="Rectangle 26"/>
          <p:cNvSpPr>
            <a:spLocks noGrp="1" noChangeArrowheads="1"/>
          </p:cNvSpPr>
          <p:nvPr>
            <p:ph type="sldNum" sz="quarter" idx="12"/>
          </p:nvPr>
        </p:nvSpPr>
        <p:spPr>
          <a:ln/>
        </p:spPr>
        <p:txBody>
          <a:bodyPr/>
          <a:lstStyle>
            <a:lvl1pPr>
              <a:defRPr/>
            </a:lvl1pPr>
          </a:lstStyle>
          <a:p>
            <a:pPr>
              <a:defRPr/>
            </a:pPr>
            <a:fld id="{CA896D26-B6C0-481A-9168-510B3AD3B4F4}" type="slidenum">
              <a:rPr lang="en-US"/>
              <a:pPr>
                <a:defRPr/>
              </a:pPr>
              <a:t>‹#›</a:t>
            </a:fld>
            <a:endParaRPr lang="en-US"/>
          </a:p>
        </p:txBody>
      </p:sp>
    </p:spTree>
    <p:extLst>
      <p:ext uri="{BB962C8B-B14F-4D97-AF65-F5344CB8AC3E}">
        <p14:creationId xmlns:p14="http://schemas.microsoft.com/office/powerpoint/2010/main" val="22118864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24300"/>
            <a:ext cx="40386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24"/>
          <p:cNvSpPr>
            <a:spLocks noGrp="1" noChangeArrowheads="1"/>
          </p:cNvSpPr>
          <p:nvPr>
            <p:ph type="dt" sz="half" idx="10"/>
          </p:nvPr>
        </p:nvSpPr>
        <p:spPr>
          <a:ln/>
        </p:spPr>
        <p:txBody>
          <a:bodyPr/>
          <a:lstStyle>
            <a:lvl1pPr>
              <a:defRPr/>
            </a:lvl1pPr>
          </a:lstStyle>
          <a:p>
            <a:pPr>
              <a:defRPr/>
            </a:pPr>
            <a:endParaRPr lang="en-US"/>
          </a:p>
        </p:txBody>
      </p:sp>
      <p:sp>
        <p:nvSpPr>
          <p:cNvPr id="7" name="Rectangle 25"/>
          <p:cNvSpPr>
            <a:spLocks noGrp="1" noChangeArrowheads="1"/>
          </p:cNvSpPr>
          <p:nvPr>
            <p:ph type="ftr" sz="quarter" idx="11"/>
          </p:nvPr>
        </p:nvSpPr>
        <p:spPr>
          <a:ln/>
        </p:spPr>
        <p:txBody>
          <a:bodyPr/>
          <a:lstStyle>
            <a:lvl1pPr>
              <a:defRPr/>
            </a:lvl1pPr>
          </a:lstStyle>
          <a:p>
            <a:pPr>
              <a:defRPr/>
            </a:pPr>
            <a:endParaRPr lang="en-US"/>
          </a:p>
        </p:txBody>
      </p:sp>
      <p:sp>
        <p:nvSpPr>
          <p:cNvPr id="8" name="Rectangle 26"/>
          <p:cNvSpPr>
            <a:spLocks noGrp="1" noChangeArrowheads="1"/>
          </p:cNvSpPr>
          <p:nvPr>
            <p:ph type="sldNum" sz="quarter" idx="12"/>
          </p:nvPr>
        </p:nvSpPr>
        <p:spPr>
          <a:ln/>
        </p:spPr>
        <p:txBody>
          <a:bodyPr/>
          <a:lstStyle>
            <a:lvl1pPr>
              <a:defRPr/>
            </a:lvl1pPr>
          </a:lstStyle>
          <a:p>
            <a:pPr>
              <a:defRPr/>
            </a:pPr>
            <a:fld id="{AB43E27C-852C-4791-B511-94079578B247}" type="slidenum">
              <a:rPr lang="en-US"/>
              <a:pPr>
                <a:defRPr/>
              </a:pPr>
              <a:t>‹#›</a:t>
            </a:fld>
            <a:endParaRPr lang="en-US"/>
          </a:p>
        </p:txBody>
      </p:sp>
    </p:spTree>
    <p:extLst>
      <p:ext uri="{BB962C8B-B14F-4D97-AF65-F5344CB8AC3E}">
        <p14:creationId xmlns:p14="http://schemas.microsoft.com/office/powerpoint/2010/main" val="3668698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4"/>
          <p:cNvSpPr>
            <a:spLocks noGrp="1" noChangeArrowheads="1"/>
          </p:cNvSpPr>
          <p:nvPr>
            <p:ph type="dt" sz="half" idx="10"/>
          </p:nvPr>
        </p:nvSpPr>
        <p:spPr>
          <a:ln/>
        </p:spPr>
        <p:txBody>
          <a:bodyPr/>
          <a:lstStyle>
            <a:lvl1pPr>
              <a:defRPr/>
            </a:lvl1pPr>
          </a:lstStyle>
          <a:p>
            <a:pPr>
              <a:defRPr/>
            </a:pPr>
            <a:endParaRPr lang="en-US"/>
          </a:p>
        </p:txBody>
      </p:sp>
      <p:sp>
        <p:nvSpPr>
          <p:cNvPr id="5" name="Rectangle 25"/>
          <p:cNvSpPr>
            <a:spLocks noGrp="1" noChangeArrowheads="1"/>
          </p:cNvSpPr>
          <p:nvPr>
            <p:ph type="ftr" sz="quarter" idx="11"/>
          </p:nvPr>
        </p:nvSpPr>
        <p:spPr>
          <a:ln/>
        </p:spPr>
        <p:txBody>
          <a:bodyPr/>
          <a:lstStyle>
            <a:lvl1pPr>
              <a:defRPr/>
            </a:lvl1pPr>
          </a:lstStyle>
          <a:p>
            <a:pPr>
              <a:defRPr/>
            </a:pPr>
            <a:endParaRPr lang="en-US"/>
          </a:p>
        </p:txBody>
      </p:sp>
      <p:sp>
        <p:nvSpPr>
          <p:cNvPr id="6" name="Rectangle 26"/>
          <p:cNvSpPr>
            <a:spLocks noGrp="1" noChangeArrowheads="1"/>
          </p:cNvSpPr>
          <p:nvPr>
            <p:ph type="sldNum" sz="quarter" idx="12"/>
          </p:nvPr>
        </p:nvSpPr>
        <p:spPr>
          <a:ln/>
        </p:spPr>
        <p:txBody>
          <a:bodyPr/>
          <a:lstStyle>
            <a:lvl1pPr>
              <a:defRPr/>
            </a:lvl1pPr>
          </a:lstStyle>
          <a:p>
            <a:pPr>
              <a:defRPr/>
            </a:pPr>
            <a:fld id="{38A6E778-A42C-4544-A88B-4C37CF8184FD}" type="slidenum">
              <a:rPr lang="en-US"/>
              <a:pPr>
                <a:defRPr/>
              </a:pPr>
              <a:t>‹#›</a:t>
            </a:fld>
            <a:endParaRPr lang="en-US"/>
          </a:p>
        </p:txBody>
      </p:sp>
    </p:spTree>
    <p:extLst>
      <p:ext uri="{BB962C8B-B14F-4D97-AF65-F5344CB8AC3E}">
        <p14:creationId xmlns:p14="http://schemas.microsoft.com/office/powerpoint/2010/main" val="1373604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4"/>
          <p:cNvSpPr>
            <a:spLocks noGrp="1" noChangeArrowheads="1"/>
          </p:cNvSpPr>
          <p:nvPr>
            <p:ph type="dt" sz="half" idx="10"/>
          </p:nvPr>
        </p:nvSpPr>
        <p:spPr>
          <a:ln/>
        </p:spPr>
        <p:txBody>
          <a:bodyPr/>
          <a:lstStyle>
            <a:lvl1pPr>
              <a:defRPr/>
            </a:lvl1pPr>
          </a:lstStyle>
          <a:p>
            <a:pPr>
              <a:defRPr/>
            </a:pPr>
            <a:endParaRPr lang="en-US"/>
          </a:p>
        </p:txBody>
      </p:sp>
      <p:sp>
        <p:nvSpPr>
          <p:cNvPr id="5" name="Rectangle 25"/>
          <p:cNvSpPr>
            <a:spLocks noGrp="1" noChangeArrowheads="1"/>
          </p:cNvSpPr>
          <p:nvPr>
            <p:ph type="ftr" sz="quarter" idx="11"/>
          </p:nvPr>
        </p:nvSpPr>
        <p:spPr>
          <a:ln/>
        </p:spPr>
        <p:txBody>
          <a:bodyPr/>
          <a:lstStyle>
            <a:lvl1pPr>
              <a:defRPr/>
            </a:lvl1pPr>
          </a:lstStyle>
          <a:p>
            <a:pPr>
              <a:defRPr/>
            </a:pPr>
            <a:endParaRPr lang="en-US"/>
          </a:p>
        </p:txBody>
      </p:sp>
      <p:sp>
        <p:nvSpPr>
          <p:cNvPr id="6" name="Rectangle 26"/>
          <p:cNvSpPr>
            <a:spLocks noGrp="1" noChangeArrowheads="1"/>
          </p:cNvSpPr>
          <p:nvPr>
            <p:ph type="sldNum" sz="quarter" idx="12"/>
          </p:nvPr>
        </p:nvSpPr>
        <p:spPr>
          <a:ln/>
        </p:spPr>
        <p:txBody>
          <a:bodyPr/>
          <a:lstStyle>
            <a:lvl1pPr>
              <a:defRPr/>
            </a:lvl1pPr>
          </a:lstStyle>
          <a:p>
            <a:pPr>
              <a:defRPr/>
            </a:pPr>
            <a:fld id="{A983DC1B-9AB3-4254-A7D9-7D69FB163253}" type="slidenum">
              <a:rPr lang="en-US"/>
              <a:pPr>
                <a:defRPr/>
              </a:pPr>
              <a:t>‹#›</a:t>
            </a:fld>
            <a:endParaRPr lang="en-US"/>
          </a:p>
        </p:txBody>
      </p:sp>
    </p:spTree>
    <p:extLst>
      <p:ext uri="{BB962C8B-B14F-4D97-AF65-F5344CB8AC3E}">
        <p14:creationId xmlns:p14="http://schemas.microsoft.com/office/powerpoint/2010/main" val="9539058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4"/>
          <p:cNvSpPr>
            <a:spLocks noGrp="1" noChangeArrowheads="1"/>
          </p:cNvSpPr>
          <p:nvPr>
            <p:ph type="dt" sz="half" idx="10"/>
          </p:nvPr>
        </p:nvSpPr>
        <p:spPr>
          <a:ln/>
        </p:spPr>
        <p:txBody>
          <a:bodyPr/>
          <a:lstStyle>
            <a:lvl1pPr>
              <a:defRPr/>
            </a:lvl1pPr>
          </a:lstStyle>
          <a:p>
            <a:pPr>
              <a:defRPr/>
            </a:pPr>
            <a:endParaRPr lang="en-US"/>
          </a:p>
        </p:txBody>
      </p:sp>
      <p:sp>
        <p:nvSpPr>
          <p:cNvPr id="6" name="Rectangle 25"/>
          <p:cNvSpPr>
            <a:spLocks noGrp="1" noChangeArrowheads="1"/>
          </p:cNvSpPr>
          <p:nvPr>
            <p:ph type="ftr" sz="quarter" idx="11"/>
          </p:nvPr>
        </p:nvSpPr>
        <p:spPr>
          <a:ln/>
        </p:spPr>
        <p:txBody>
          <a:bodyPr/>
          <a:lstStyle>
            <a:lvl1pPr>
              <a:defRPr/>
            </a:lvl1pPr>
          </a:lstStyle>
          <a:p>
            <a:pPr>
              <a:defRPr/>
            </a:pPr>
            <a:endParaRPr lang="en-US"/>
          </a:p>
        </p:txBody>
      </p:sp>
      <p:sp>
        <p:nvSpPr>
          <p:cNvPr id="7" name="Rectangle 26"/>
          <p:cNvSpPr>
            <a:spLocks noGrp="1" noChangeArrowheads="1"/>
          </p:cNvSpPr>
          <p:nvPr>
            <p:ph type="sldNum" sz="quarter" idx="12"/>
          </p:nvPr>
        </p:nvSpPr>
        <p:spPr>
          <a:ln/>
        </p:spPr>
        <p:txBody>
          <a:bodyPr/>
          <a:lstStyle>
            <a:lvl1pPr>
              <a:defRPr/>
            </a:lvl1pPr>
          </a:lstStyle>
          <a:p>
            <a:pPr>
              <a:defRPr/>
            </a:pPr>
            <a:fld id="{0A704EDC-1928-4DC5-8538-1CCAF2063A6D}" type="slidenum">
              <a:rPr lang="en-US"/>
              <a:pPr>
                <a:defRPr/>
              </a:pPr>
              <a:t>‹#›</a:t>
            </a:fld>
            <a:endParaRPr lang="en-US"/>
          </a:p>
        </p:txBody>
      </p:sp>
    </p:spTree>
    <p:extLst>
      <p:ext uri="{BB962C8B-B14F-4D97-AF65-F5344CB8AC3E}">
        <p14:creationId xmlns:p14="http://schemas.microsoft.com/office/powerpoint/2010/main" val="41767261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4"/>
          <p:cNvSpPr>
            <a:spLocks noGrp="1" noChangeArrowheads="1"/>
          </p:cNvSpPr>
          <p:nvPr>
            <p:ph type="dt" sz="half" idx="10"/>
          </p:nvPr>
        </p:nvSpPr>
        <p:spPr>
          <a:ln/>
        </p:spPr>
        <p:txBody>
          <a:bodyPr/>
          <a:lstStyle>
            <a:lvl1pPr>
              <a:defRPr/>
            </a:lvl1pPr>
          </a:lstStyle>
          <a:p>
            <a:pPr>
              <a:defRPr/>
            </a:pPr>
            <a:endParaRPr lang="en-US"/>
          </a:p>
        </p:txBody>
      </p:sp>
      <p:sp>
        <p:nvSpPr>
          <p:cNvPr id="8" name="Rectangle 25"/>
          <p:cNvSpPr>
            <a:spLocks noGrp="1" noChangeArrowheads="1"/>
          </p:cNvSpPr>
          <p:nvPr>
            <p:ph type="ftr" sz="quarter" idx="11"/>
          </p:nvPr>
        </p:nvSpPr>
        <p:spPr>
          <a:ln/>
        </p:spPr>
        <p:txBody>
          <a:bodyPr/>
          <a:lstStyle>
            <a:lvl1pPr>
              <a:defRPr/>
            </a:lvl1pPr>
          </a:lstStyle>
          <a:p>
            <a:pPr>
              <a:defRPr/>
            </a:pPr>
            <a:endParaRPr lang="en-US"/>
          </a:p>
        </p:txBody>
      </p:sp>
      <p:sp>
        <p:nvSpPr>
          <p:cNvPr id="9" name="Rectangle 26"/>
          <p:cNvSpPr>
            <a:spLocks noGrp="1" noChangeArrowheads="1"/>
          </p:cNvSpPr>
          <p:nvPr>
            <p:ph type="sldNum" sz="quarter" idx="12"/>
          </p:nvPr>
        </p:nvSpPr>
        <p:spPr>
          <a:ln/>
        </p:spPr>
        <p:txBody>
          <a:bodyPr/>
          <a:lstStyle>
            <a:lvl1pPr>
              <a:defRPr/>
            </a:lvl1pPr>
          </a:lstStyle>
          <a:p>
            <a:pPr>
              <a:defRPr/>
            </a:pPr>
            <a:fld id="{45F7B922-AE9A-4A5F-A7B5-BD50DA80DE06}" type="slidenum">
              <a:rPr lang="en-US"/>
              <a:pPr>
                <a:defRPr/>
              </a:pPr>
              <a:t>‹#›</a:t>
            </a:fld>
            <a:endParaRPr lang="en-US"/>
          </a:p>
        </p:txBody>
      </p:sp>
    </p:spTree>
    <p:extLst>
      <p:ext uri="{BB962C8B-B14F-4D97-AF65-F5344CB8AC3E}">
        <p14:creationId xmlns:p14="http://schemas.microsoft.com/office/powerpoint/2010/main" val="12343147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4"/>
          <p:cNvSpPr>
            <a:spLocks noGrp="1" noChangeArrowheads="1"/>
          </p:cNvSpPr>
          <p:nvPr>
            <p:ph type="dt" sz="half" idx="10"/>
          </p:nvPr>
        </p:nvSpPr>
        <p:spPr>
          <a:ln/>
        </p:spPr>
        <p:txBody>
          <a:bodyPr/>
          <a:lstStyle>
            <a:lvl1pPr>
              <a:defRPr/>
            </a:lvl1pPr>
          </a:lstStyle>
          <a:p>
            <a:pPr>
              <a:defRPr/>
            </a:pPr>
            <a:endParaRPr lang="en-US"/>
          </a:p>
        </p:txBody>
      </p:sp>
      <p:sp>
        <p:nvSpPr>
          <p:cNvPr id="4" name="Rectangle 25"/>
          <p:cNvSpPr>
            <a:spLocks noGrp="1" noChangeArrowheads="1"/>
          </p:cNvSpPr>
          <p:nvPr>
            <p:ph type="ftr" sz="quarter" idx="11"/>
          </p:nvPr>
        </p:nvSpPr>
        <p:spPr>
          <a:ln/>
        </p:spPr>
        <p:txBody>
          <a:bodyPr/>
          <a:lstStyle>
            <a:lvl1pPr>
              <a:defRPr/>
            </a:lvl1pPr>
          </a:lstStyle>
          <a:p>
            <a:pPr>
              <a:defRPr/>
            </a:pPr>
            <a:endParaRPr lang="en-US"/>
          </a:p>
        </p:txBody>
      </p:sp>
      <p:sp>
        <p:nvSpPr>
          <p:cNvPr id="5" name="Rectangle 26"/>
          <p:cNvSpPr>
            <a:spLocks noGrp="1" noChangeArrowheads="1"/>
          </p:cNvSpPr>
          <p:nvPr>
            <p:ph type="sldNum" sz="quarter" idx="12"/>
          </p:nvPr>
        </p:nvSpPr>
        <p:spPr>
          <a:ln/>
        </p:spPr>
        <p:txBody>
          <a:bodyPr/>
          <a:lstStyle>
            <a:lvl1pPr>
              <a:defRPr/>
            </a:lvl1pPr>
          </a:lstStyle>
          <a:p>
            <a:pPr>
              <a:defRPr/>
            </a:pPr>
            <a:fld id="{9879662E-CA3C-409A-ADBB-50E389EE9E73}" type="slidenum">
              <a:rPr lang="en-US"/>
              <a:pPr>
                <a:defRPr/>
              </a:pPr>
              <a:t>‹#›</a:t>
            </a:fld>
            <a:endParaRPr lang="en-US"/>
          </a:p>
        </p:txBody>
      </p:sp>
    </p:spTree>
    <p:extLst>
      <p:ext uri="{BB962C8B-B14F-4D97-AF65-F5344CB8AC3E}">
        <p14:creationId xmlns:p14="http://schemas.microsoft.com/office/powerpoint/2010/main" val="1013248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4"/>
          <p:cNvSpPr>
            <a:spLocks noGrp="1" noChangeArrowheads="1"/>
          </p:cNvSpPr>
          <p:nvPr>
            <p:ph type="dt" sz="half" idx="10"/>
          </p:nvPr>
        </p:nvSpPr>
        <p:spPr>
          <a:ln/>
        </p:spPr>
        <p:txBody>
          <a:bodyPr/>
          <a:lstStyle>
            <a:lvl1pPr>
              <a:defRPr/>
            </a:lvl1pPr>
          </a:lstStyle>
          <a:p>
            <a:pPr>
              <a:defRPr/>
            </a:pPr>
            <a:endParaRPr lang="en-US"/>
          </a:p>
        </p:txBody>
      </p:sp>
      <p:sp>
        <p:nvSpPr>
          <p:cNvPr id="3" name="Rectangle 25"/>
          <p:cNvSpPr>
            <a:spLocks noGrp="1" noChangeArrowheads="1"/>
          </p:cNvSpPr>
          <p:nvPr>
            <p:ph type="ftr" sz="quarter" idx="11"/>
          </p:nvPr>
        </p:nvSpPr>
        <p:spPr>
          <a:ln/>
        </p:spPr>
        <p:txBody>
          <a:bodyPr/>
          <a:lstStyle>
            <a:lvl1pPr>
              <a:defRPr/>
            </a:lvl1pPr>
          </a:lstStyle>
          <a:p>
            <a:pPr>
              <a:defRPr/>
            </a:pPr>
            <a:endParaRPr lang="en-US"/>
          </a:p>
        </p:txBody>
      </p:sp>
      <p:sp>
        <p:nvSpPr>
          <p:cNvPr id="4" name="Rectangle 26"/>
          <p:cNvSpPr>
            <a:spLocks noGrp="1" noChangeArrowheads="1"/>
          </p:cNvSpPr>
          <p:nvPr>
            <p:ph type="sldNum" sz="quarter" idx="12"/>
          </p:nvPr>
        </p:nvSpPr>
        <p:spPr>
          <a:ln/>
        </p:spPr>
        <p:txBody>
          <a:bodyPr/>
          <a:lstStyle>
            <a:lvl1pPr>
              <a:defRPr/>
            </a:lvl1pPr>
          </a:lstStyle>
          <a:p>
            <a:pPr>
              <a:defRPr/>
            </a:pPr>
            <a:fld id="{AA1C3E4B-FBFB-43B7-A28F-63718A6B2127}" type="slidenum">
              <a:rPr lang="en-US"/>
              <a:pPr>
                <a:defRPr/>
              </a:pPr>
              <a:t>‹#›</a:t>
            </a:fld>
            <a:endParaRPr lang="en-US"/>
          </a:p>
        </p:txBody>
      </p:sp>
    </p:spTree>
    <p:extLst>
      <p:ext uri="{BB962C8B-B14F-4D97-AF65-F5344CB8AC3E}">
        <p14:creationId xmlns:p14="http://schemas.microsoft.com/office/powerpoint/2010/main" val="20673078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4"/>
          <p:cNvSpPr>
            <a:spLocks noGrp="1" noChangeArrowheads="1"/>
          </p:cNvSpPr>
          <p:nvPr>
            <p:ph type="dt" sz="half" idx="10"/>
          </p:nvPr>
        </p:nvSpPr>
        <p:spPr>
          <a:ln/>
        </p:spPr>
        <p:txBody>
          <a:bodyPr/>
          <a:lstStyle>
            <a:lvl1pPr>
              <a:defRPr/>
            </a:lvl1pPr>
          </a:lstStyle>
          <a:p>
            <a:pPr>
              <a:defRPr/>
            </a:pPr>
            <a:endParaRPr lang="en-US"/>
          </a:p>
        </p:txBody>
      </p:sp>
      <p:sp>
        <p:nvSpPr>
          <p:cNvPr id="6" name="Rectangle 25"/>
          <p:cNvSpPr>
            <a:spLocks noGrp="1" noChangeArrowheads="1"/>
          </p:cNvSpPr>
          <p:nvPr>
            <p:ph type="ftr" sz="quarter" idx="11"/>
          </p:nvPr>
        </p:nvSpPr>
        <p:spPr>
          <a:ln/>
        </p:spPr>
        <p:txBody>
          <a:bodyPr/>
          <a:lstStyle>
            <a:lvl1pPr>
              <a:defRPr/>
            </a:lvl1pPr>
          </a:lstStyle>
          <a:p>
            <a:pPr>
              <a:defRPr/>
            </a:pPr>
            <a:endParaRPr lang="en-US"/>
          </a:p>
        </p:txBody>
      </p:sp>
      <p:sp>
        <p:nvSpPr>
          <p:cNvPr id="7" name="Rectangle 26"/>
          <p:cNvSpPr>
            <a:spLocks noGrp="1" noChangeArrowheads="1"/>
          </p:cNvSpPr>
          <p:nvPr>
            <p:ph type="sldNum" sz="quarter" idx="12"/>
          </p:nvPr>
        </p:nvSpPr>
        <p:spPr>
          <a:ln/>
        </p:spPr>
        <p:txBody>
          <a:bodyPr/>
          <a:lstStyle>
            <a:lvl1pPr>
              <a:defRPr/>
            </a:lvl1pPr>
          </a:lstStyle>
          <a:p>
            <a:pPr>
              <a:defRPr/>
            </a:pPr>
            <a:fld id="{0363F9E9-4F22-4E71-B81D-56F18485C7F4}" type="slidenum">
              <a:rPr lang="en-US"/>
              <a:pPr>
                <a:defRPr/>
              </a:pPr>
              <a:t>‹#›</a:t>
            </a:fld>
            <a:endParaRPr lang="en-US"/>
          </a:p>
        </p:txBody>
      </p:sp>
    </p:spTree>
    <p:extLst>
      <p:ext uri="{BB962C8B-B14F-4D97-AF65-F5344CB8AC3E}">
        <p14:creationId xmlns:p14="http://schemas.microsoft.com/office/powerpoint/2010/main" val="34908542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4"/>
          <p:cNvSpPr>
            <a:spLocks noGrp="1" noChangeArrowheads="1"/>
          </p:cNvSpPr>
          <p:nvPr>
            <p:ph type="dt" sz="half" idx="10"/>
          </p:nvPr>
        </p:nvSpPr>
        <p:spPr>
          <a:ln/>
        </p:spPr>
        <p:txBody>
          <a:bodyPr/>
          <a:lstStyle>
            <a:lvl1pPr>
              <a:defRPr/>
            </a:lvl1pPr>
          </a:lstStyle>
          <a:p>
            <a:pPr>
              <a:defRPr/>
            </a:pPr>
            <a:endParaRPr lang="en-US"/>
          </a:p>
        </p:txBody>
      </p:sp>
      <p:sp>
        <p:nvSpPr>
          <p:cNvPr id="6" name="Rectangle 25"/>
          <p:cNvSpPr>
            <a:spLocks noGrp="1" noChangeArrowheads="1"/>
          </p:cNvSpPr>
          <p:nvPr>
            <p:ph type="ftr" sz="quarter" idx="11"/>
          </p:nvPr>
        </p:nvSpPr>
        <p:spPr>
          <a:ln/>
        </p:spPr>
        <p:txBody>
          <a:bodyPr/>
          <a:lstStyle>
            <a:lvl1pPr>
              <a:defRPr/>
            </a:lvl1pPr>
          </a:lstStyle>
          <a:p>
            <a:pPr>
              <a:defRPr/>
            </a:pPr>
            <a:endParaRPr lang="en-US"/>
          </a:p>
        </p:txBody>
      </p:sp>
      <p:sp>
        <p:nvSpPr>
          <p:cNvPr id="7" name="Rectangle 26"/>
          <p:cNvSpPr>
            <a:spLocks noGrp="1" noChangeArrowheads="1"/>
          </p:cNvSpPr>
          <p:nvPr>
            <p:ph type="sldNum" sz="quarter" idx="12"/>
          </p:nvPr>
        </p:nvSpPr>
        <p:spPr>
          <a:ln/>
        </p:spPr>
        <p:txBody>
          <a:bodyPr/>
          <a:lstStyle>
            <a:lvl1pPr>
              <a:defRPr/>
            </a:lvl1pPr>
          </a:lstStyle>
          <a:p>
            <a:pPr>
              <a:defRPr/>
            </a:pPr>
            <a:fld id="{9F45687E-FED2-4B52-9F5F-C7C0A128853E}" type="slidenum">
              <a:rPr lang="en-US"/>
              <a:pPr>
                <a:defRPr/>
              </a:pPr>
              <a:t>‹#›</a:t>
            </a:fld>
            <a:endParaRPr lang="en-US"/>
          </a:p>
        </p:txBody>
      </p:sp>
    </p:spTree>
    <p:extLst>
      <p:ext uri="{BB962C8B-B14F-4D97-AF65-F5344CB8AC3E}">
        <p14:creationId xmlns:p14="http://schemas.microsoft.com/office/powerpoint/2010/main" val="35349053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1847"/>
            </a:gs>
            <a:gs pos="100000">
              <a:schemeClr val="bg1"/>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9144000" cy="6858000"/>
            <a:chOff x="0" y="0"/>
            <a:chExt cx="5760" cy="4320"/>
          </a:xfrm>
        </p:grpSpPr>
        <p:sp>
          <p:nvSpPr>
            <p:cNvPr id="1049" name="Freeform 3"/>
            <p:cNvSpPr>
              <a:spLocks/>
            </p:cNvSpPr>
            <p:nvPr/>
          </p:nvSpPr>
          <p:spPr bwMode="hidden">
            <a:xfrm>
              <a:off x="0" y="3072"/>
              <a:ext cx="5760" cy="1248"/>
            </a:xfrm>
            <a:custGeom>
              <a:avLst/>
              <a:gdLst>
                <a:gd name="T0" fmla="*/ 5028 w 6027"/>
                <a:gd name="T1" fmla="*/ 201 h 2296"/>
                <a:gd name="T2" fmla="*/ 0 w 6027"/>
                <a:gd name="T3" fmla="*/ 201 h 2296"/>
                <a:gd name="T4" fmla="*/ 0 w 6027"/>
                <a:gd name="T5" fmla="*/ 0 h 2296"/>
                <a:gd name="T6" fmla="*/ 5028 w 6027"/>
                <a:gd name="T7" fmla="*/ 0 h 2296"/>
                <a:gd name="T8" fmla="*/ 5028 w 6027"/>
                <a:gd name="T9" fmla="*/ 201 h 2296"/>
                <a:gd name="T10" fmla="*/ 5028 w 6027"/>
                <a:gd name="T11" fmla="*/ 201 h 229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27" h="2296">
                  <a:moveTo>
                    <a:pt x="6027" y="2296"/>
                  </a:moveTo>
                  <a:lnTo>
                    <a:pt x="0" y="2296"/>
                  </a:lnTo>
                  <a:lnTo>
                    <a:pt x="0" y="0"/>
                  </a:lnTo>
                  <a:lnTo>
                    <a:pt x="6027" y="0"/>
                  </a:lnTo>
                  <a:lnTo>
                    <a:pt x="6027" y="2296"/>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172" name="Freeform 4"/>
            <p:cNvSpPr>
              <a:spLocks/>
            </p:cNvSpPr>
            <p:nvPr/>
          </p:nvSpPr>
          <p:spPr bwMode="hidden">
            <a:xfrm>
              <a:off x="0" y="0"/>
              <a:ext cx="5760" cy="3072"/>
            </a:xfrm>
            <a:custGeom>
              <a:avLst/>
              <a:gdLst>
                <a:gd name="T0" fmla="*/ 6027 w 6027"/>
                <a:gd name="T1" fmla="*/ 2296 h 2296"/>
                <a:gd name="T2" fmla="*/ 0 w 6027"/>
                <a:gd name="T3" fmla="*/ 2296 h 2296"/>
                <a:gd name="T4" fmla="*/ 0 w 6027"/>
                <a:gd name="T5" fmla="*/ 0 h 2296"/>
                <a:gd name="T6" fmla="*/ 6027 w 6027"/>
                <a:gd name="T7" fmla="*/ 0 h 2296"/>
                <a:gd name="T8" fmla="*/ 6027 w 6027"/>
                <a:gd name="T9" fmla="*/ 2296 h 2296"/>
                <a:gd name="T10" fmla="*/ 6027 w 6027"/>
                <a:gd name="T11" fmla="*/ 2296 h 2296"/>
              </a:gdLst>
              <a:ahLst/>
              <a:cxnLst>
                <a:cxn ang="0">
                  <a:pos x="T0" y="T1"/>
                </a:cxn>
                <a:cxn ang="0">
                  <a:pos x="T2" y="T3"/>
                </a:cxn>
                <a:cxn ang="0">
                  <a:pos x="T4" y="T5"/>
                </a:cxn>
                <a:cxn ang="0">
                  <a:pos x="T6" y="T7"/>
                </a:cxn>
                <a:cxn ang="0">
                  <a:pos x="T8" y="T9"/>
                </a:cxn>
                <a:cxn ang="0">
                  <a:pos x="T10" y="T11"/>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amma/>
                    <a:shade val="46275"/>
                    <a:invGamma/>
                  </a:schemeClr>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latin typeface="Arial" charset="0"/>
              </a:endParaRPr>
            </a:p>
          </p:txBody>
        </p:sp>
      </p:grpSp>
      <p:sp>
        <p:nvSpPr>
          <p:cNvPr id="1027" name="Freeform 5"/>
          <p:cNvSpPr>
            <a:spLocks/>
          </p:cNvSpPr>
          <p:nvPr/>
        </p:nvSpPr>
        <p:spPr bwMode="hidden">
          <a:xfrm>
            <a:off x="6248400" y="6262688"/>
            <a:ext cx="2895600" cy="609600"/>
          </a:xfrm>
          <a:custGeom>
            <a:avLst/>
            <a:gdLst>
              <a:gd name="T0" fmla="*/ 2147483646 w 5748"/>
              <a:gd name="T1" fmla="*/ 2147483646 h 246"/>
              <a:gd name="T2" fmla="*/ 0 w 5748"/>
              <a:gd name="T3" fmla="*/ 2147483646 h 246"/>
              <a:gd name="T4" fmla="*/ 0 w 5748"/>
              <a:gd name="T5" fmla="*/ 0 h 246"/>
              <a:gd name="T6" fmla="*/ 2147483646 w 5748"/>
              <a:gd name="T7" fmla="*/ 0 h 246"/>
              <a:gd name="T8" fmla="*/ 2147483646 w 5748"/>
              <a:gd name="T9" fmla="*/ 2147483646 h 246"/>
              <a:gd name="T10" fmla="*/ 2147483646 w 5748"/>
              <a:gd name="T11" fmla="*/ 2147483646 h 24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48" h="246">
                <a:moveTo>
                  <a:pt x="5748" y="246"/>
                </a:moveTo>
                <a:lnTo>
                  <a:pt x="0" y="246"/>
                </a:lnTo>
                <a:lnTo>
                  <a:pt x="0" y="0"/>
                </a:lnTo>
                <a:lnTo>
                  <a:pt x="5748" y="0"/>
                </a:lnTo>
                <a:lnTo>
                  <a:pt x="5748" y="246"/>
                </a:lnTo>
                <a:close/>
              </a:path>
            </a:pathLst>
          </a:cu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028" name="Group 6"/>
          <p:cNvGrpSpPr>
            <a:grpSpLocks/>
          </p:cNvGrpSpPr>
          <p:nvPr/>
        </p:nvGrpSpPr>
        <p:grpSpPr bwMode="auto">
          <a:xfrm>
            <a:off x="0" y="6019800"/>
            <a:ext cx="7848600" cy="857250"/>
            <a:chOff x="0" y="3792"/>
            <a:chExt cx="4944" cy="540"/>
          </a:xfrm>
        </p:grpSpPr>
        <p:sp>
          <p:nvSpPr>
            <p:cNvPr id="7175" name="Freeform 7"/>
            <p:cNvSpPr>
              <a:spLocks/>
            </p:cNvSpPr>
            <p:nvPr userDrawn="1"/>
          </p:nvSpPr>
          <p:spPr bwMode="ltGray">
            <a:xfrm>
              <a:off x="1488" y="3792"/>
              <a:ext cx="3240" cy="536"/>
            </a:xfrm>
            <a:custGeom>
              <a:avLst/>
              <a:gdLst>
                <a:gd name="T0" fmla="*/ 3132 w 3240"/>
                <a:gd name="T1" fmla="*/ 469 h 536"/>
                <a:gd name="T2" fmla="*/ 2995 w 3240"/>
                <a:gd name="T3" fmla="*/ 395 h 536"/>
                <a:gd name="T4" fmla="*/ 2911 w 3240"/>
                <a:gd name="T5" fmla="*/ 375 h 536"/>
                <a:gd name="T6" fmla="*/ 2678 w 3240"/>
                <a:gd name="T7" fmla="*/ 228 h 536"/>
                <a:gd name="T8" fmla="*/ 2553 w 3240"/>
                <a:gd name="T9" fmla="*/ 74 h 536"/>
                <a:gd name="T10" fmla="*/ 2457 w 3240"/>
                <a:gd name="T11" fmla="*/ 7 h 536"/>
                <a:gd name="T12" fmla="*/ 2403 w 3240"/>
                <a:gd name="T13" fmla="*/ 47 h 536"/>
                <a:gd name="T14" fmla="*/ 2289 w 3240"/>
                <a:gd name="T15" fmla="*/ 74 h 536"/>
                <a:gd name="T16" fmla="*/ 2134 w 3240"/>
                <a:gd name="T17" fmla="*/ 74 h 536"/>
                <a:gd name="T18" fmla="*/ 2044 w 3240"/>
                <a:gd name="T19" fmla="*/ 128 h 536"/>
                <a:gd name="T20" fmla="*/ 1775 w 3240"/>
                <a:gd name="T21" fmla="*/ 222 h 536"/>
                <a:gd name="T22" fmla="*/ 1602 w 3240"/>
                <a:gd name="T23" fmla="*/ 181 h 536"/>
                <a:gd name="T24" fmla="*/ 1560 w 3240"/>
                <a:gd name="T25" fmla="*/ 101 h 536"/>
                <a:gd name="T26" fmla="*/ 1542 w 3240"/>
                <a:gd name="T27" fmla="*/ 87 h 536"/>
                <a:gd name="T28" fmla="*/ 1446 w 3240"/>
                <a:gd name="T29" fmla="*/ 60 h 536"/>
                <a:gd name="T30" fmla="*/ 1375 w 3240"/>
                <a:gd name="T31" fmla="*/ 74 h 536"/>
                <a:gd name="T32" fmla="*/ 1309 w 3240"/>
                <a:gd name="T33" fmla="*/ 87 h 536"/>
                <a:gd name="T34" fmla="*/ 1243 w 3240"/>
                <a:gd name="T35" fmla="*/ 13 h 536"/>
                <a:gd name="T36" fmla="*/ 1225 w 3240"/>
                <a:gd name="T37" fmla="*/ 0 h 536"/>
                <a:gd name="T38" fmla="*/ 1189 w 3240"/>
                <a:gd name="T39" fmla="*/ 0 h 536"/>
                <a:gd name="T40" fmla="*/ 1106 w 3240"/>
                <a:gd name="T41" fmla="*/ 34 h 536"/>
                <a:gd name="T42" fmla="*/ 1106 w 3240"/>
                <a:gd name="T43" fmla="*/ 34 h 536"/>
                <a:gd name="T44" fmla="*/ 1094 w 3240"/>
                <a:gd name="T45" fmla="*/ 40 h 536"/>
                <a:gd name="T46" fmla="*/ 1070 w 3240"/>
                <a:gd name="T47" fmla="*/ 54 h 536"/>
                <a:gd name="T48" fmla="*/ 1034 w 3240"/>
                <a:gd name="T49" fmla="*/ 74 h 536"/>
                <a:gd name="T50" fmla="*/ 1004 w 3240"/>
                <a:gd name="T51" fmla="*/ 74 h 536"/>
                <a:gd name="T52" fmla="*/ 986 w 3240"/>
                <a:gd name="T53" fmla="*/ 74 h 536"/>
                <a:gd name="T54" fmla="*/ 956 w 3240"/>
                <a:gd name="T55" fmla="*/ 81 h 536"/>
                <a:gd name="T56" fmla="*/ 920 w 3240"/>
                <a:gd name="T57" fmla="*/ 94 h 536"/>
                <a:gd name="T58" fmla="*/ 884 w 3240"/>
                <a:gd name="T59" fmla="*/ 107 h 536"/>
                <a:gd name="T60" fmla="*/ 843 w 3240"/>
                <a:gd name="T61" fmla="*/ 128 h 536"/>
                <a:gd name="T62" fmla="*/ 813 w 3240"/>
                <a:gd name="T63" fmla="*/ 141 h 536"/>
                <a:gd name="T64" fmla="*/ 789 w 3240"/>
                <a:gd name="T65" fmla="*/ 148 h 536"/>
                <a:gd name="T66" fmla="*/ 783 w 3240"/>
                <a:gd name="T67" fmla="*/ 154 h 536"/>
                <a:gd name="T68" fmla="*/ 556 w 3240"/>
                <a:gd name="T69" fmla="*/ 228 h 536"/>
                <a:gd name="T70" fmla="*/ 394 w 3240"/>
                <a:gd name="T71" fmla="*/ 294 h 536"/>
                <a:gd name="T72" fmla="*/ 107 w 3240"/>
                <a:gd name="T73" fmla="*/ 462 h 536"/>
                <a:gd name="T74" fmla="*/ 0 w 3240"/>
                <a:gd name="T75" fmla="*/ 536 h 536"/>
                <a:gd name="T76" fmla="*/ 3240 w 3240"/>
                <a:gd name="T77" fmla="*/ 536 h 536"/>
                <a:gd name="T78" fmla="*/ 3132 w 3240"/>
                <a:gd name="T79" fmla="*/ 469 h 536"/>
                <a:gd name="T80" fmla="*/ 3132 w 3240"/>
                <a:gd name="T81" fmla="*/ 469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latin typeface="Arial" charset="0"/>
              </a:endParaRPr>
            </a:p>
          </p:txBody>
        </p:sp>
        <p:grpSp>
          <p:nvGrpSpPr>
            <p:cNvPr id="1042" name="Group 8"/>
            <p:cNvGrpSpPr>
              <a:grpSpLocks/>
            </p:cNvGrpSpPr>
            <p:nvPr userDrawn="1"/>
          </p:nvGrpSpPr>
          <p:grpSpPr bwMode="auto">
            <a:xfrm>
              <a:off x="2486" y="3792"/>
              <a:ext cx="2458" cy="540"/>
              <a:chOff x="2486" y="3792"/>
              <a:chExt cx="2458" cy="540"/>
            </a:xfrm>
          </p:grpSpPr>
          <p:sp>
            <p:nvSpPr>
              <p:cNvPr id="1044" name="Freeform 9"/>
              <p:cNvSpPr>
                <a:spLocks/>
              </p:cNvSpPr>
              <p:nvPr userDrawn="1"/>
            </p:nvSpPr>
            <p:spPr bwMode="ltGray">
              <a:xfrm>
                <a:off x="3948" y="3799"/>
                <a:ext cx="996" cy="533"/>
              </a:xfrm>
              <a:custGeom>
                <a:avLst/>
                <a:gdLst>
                  <a:gd name="T0" fmla="*/ 636 w 996"/>
                  <a:gd name="T1" fmla="*/ 373 h 533"/>
                  <a:gd name="T2" fmla="*/ 495 w 996"/>
                  <a:gd name="T3" fmla="*/ 370 h 533"/>
                  <a:gd name="T4" fmla="*/ 280 w 996"/>
                  <a:gd name="T5" fmla="*/ 249 h 533"/>
                  <a:gd name="T6" fmla="*/ 127 w 996"/>
                  <a:gd name="T7" fmla="*/ 66 h 533"/>
                  <a:gd name="T8" fmla="*/ 0 w 996"/>
                  <a:gd name="T9" fmla="*/ 0 h 533"/>
                  <a:gd name="T10" fmla="*/ 22 w 996"/>
                  <a:gd name="T11" fmla="*/ 26 h 533"/>
                  <a:gd name="T12" fmla="*/ 0 w 996"/>
                  <a:gd name="T13" fmla="*/ 65 h 533"/>
                  <a:gd name="T14" fmla="*/ 30 w 996"/>
                  <a:gd name="T15" fmla="*/ 119 h 533"/>
                  <a:gd name="T16" fmla="*/ 75 w 996"/>
                  <a:gd name="T17" fmla="*/ 243 h 533"/>
                  <a:gd name="T18" fmla="*/ 45 w 996"/>
                  <a:gd name="T19" fmla="*/ 422 h 533"/>
                  <a:gd name="T20" fmla="*/ 200 w 996"/>
                  <a:gd name="T21" fmla="*/ 329 h 533"/>
                  <a:gd name="T22" fmla="*/ 612 w 996"/>
                  <a:gd name="T23" fmla="*/ 533 h 533"/>
                  <a:gd name="T24" fmla="*/ 996 w 996"/>
                  <a:gd name="T25" fmla="*/ 529 h 533"/>
                  <a:gd name="T26" fmla="*/ 828 w 996"/>
                  <a:gd name="T27" fmla="*/ 473 h 533"/>
                  <a:gd name="T28" fmla="*/ 636 w 996"/>
                  <a:gd name="T29" fmla="*/ 373 h 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996" h="533">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612" y="533"/>
                    </a:lnTo>
                    <a:lnTo>
                      <a:pt x="996" y="529"/>
                    </a:lnTo>
                    <a:lnTo>
                      <a:pt x="828" y="473"/>
                    </a:lnTo>
                    <a:lnTo>
                      <a:pt x="636" y="373"/>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5" name="Freeform 10"/>
              <p:cNvSpPr>
                <a:spLocks/>
              </p:cNvSpPr>
              <p:nvPr userDrawn="1"/>
            </p:nvSpPr>
            <p:spPr bwMode="ltGray">
              <a:xfrm>
                <a:off x="2677" y="3792"/>
                <a:ext cx="186" cy="395"/>
              </a:xfrm>
              <a:custGeom>
                <a:avLst/>
                <a:gdLst>
                  <a:gd name="T0" fmla="*/ 36 w 186"/>
                  <a:gd name="T1" fmla="*/ 0 h 353"/>
                  <a:gd name="T2" fmla="*/ 54 w 186"/>
                  <a:gd name="T3" fmla="*/ 28 h 353"/>
                  <a:gd name="T4" fmla="*/ 24 w 186"/>
                  <a:gd name="T5" fmla="*/ 48 h 353"/>
                  <a:gd name="T6" fmla="*/ 18 w 186"/>
                  <a:gd name="T7" fmla="*/ 104 h 353"/>
                  <a:gd name="T8" fmla="*/ 42 w 186"/>
                  <a:gd name="T9" fmla="*/ 179 h 353"/>
                  <a:gd name="T10" fmla="*/ 48 w 186"/>
                  <a:gd name="T11" fmla="*/ 254 h 353"/>
                  <a:gd name="T12" fmla="*/ 0 w 186"/>
                  <a:gd name="T13" fmla="*/ 554 h 353"/>
                  <a:gd name="T14" fmla="*/ 54 w 186"/>
                  <a:gd name="T15" fmla="*/ 366 h 353"/>
                  <a:gd name="T16" fmla="*/ 84 w 186"/>
                  <a:gd name="T17" fmla="*/ 339 h 353"/>
                  <a:gd name="T18" fmla="*/ 126 w 186"/>
                  <a:gd name="T19" fmla="*/ 198 h 353"/>
                  <a:gd name="T20" fmla="*/ 144 w 186"/>
                  <a:gd name="T21" fmla="*/ 188 h 353"/>
                  <a:gd name="T22" fmla="*/ 144 w 186"/>
                  <a:gd name="T23" fmla="*/ 141 h 353"/>
                  <a:gd name="T24" fmla="*/ 186 w 186"/>
                  <a:gd name="T25" fmla="*/ 104 h 353"/>
                  <a:gd name="T26" fmla="*/ 162 w 186"/>
                  <a:gd name="T27" fmla="*/ 94 h 353"/>
                  <a:gd name="T28" fmla="*/ 36 w 186"/>
                  <a:gd name="T29" fmla="*/ 0 h 353"/>
                  <a:gd name="T30" fmla="*/ 36 w 186"/>
                  <a:gd name="T31" fmla="*/ 0 h 35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6" name="Freeform 11"/>
              <p:cNvSpPr>
                <a:spLocks/>
              </p:cNvSpPr>
              <p:nvPr userDrawn="1"/>
            </p:nvSpPr>
            <p:spPr bwMode="ltGray">
              <a:xfrm>
                <a:off x="3030" y="3893"/>
                <a:ext cx="378" cy="271"/>
              </a:xfrm>
              <a:custGeom>
                <a:avLst/>
                <a:gdLst>
                  <a:gd name="T0" fmla="*/ 18 w 378"/>
                  <a:gd name="T1" fmla="*/ 0 h 271"/>
                  <a:gd name="T2" fmla="*/ 12 w 378"/>
                  <a:gd name="T3" fmla="*/ 13 h 271"/>
                  <a:gd name="T4" fmla="*/ 0 w 378"/>
                  <a:gd name="T5" fmla="*/ 40 h 271"/>
                  <a:gd name="T6" fmla="*/ 60 w 378"/>
                  <a:gd name="T7" fmla="*/ 121 h 271"/>
                  <a:gd name="T8" fmla="*/ 310 w 378"/>
                  <a:gd name="T9" fmla="*/ 271 h 271"/>
                  <a:gd name="T10" fmla="*/ 290 w 378"/>
                  <a:gd name="T11" fmla="*/ 139 h 271"/>
                  <a:gd name="T12" fmla="*/ 378 w 378"/>
                  <a:gd name="T13" fmla="*/ 76 h 271"/>
                  <a:gd name="T14" fmla="*/ 251 w 378"/>
                  <a:gd name="T15" fmla="*/ 94 h 271"/>
                  <a:gd name="T16" fmla="*/ 90 w 378"/>
                  <a:gd name="T17" fmla="*/ 54 h 271"/>
                  <a:gd name="T18" fmla="*/ 18 w 378"/>
                  <a:gd name="T19" fmla="*/ 0 h 271"/>
                  <a:gd name="T20" fmla="*/ 18 w 378"/>
                  <a:gd name="T21" fmla="*/ 0 h 27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7" name="Freeform 12"/>
              <p:cNvSpPr>
                <a:spLocks/>
              </p:cNvSpPr>
              <p:nvPr userDrawn="1"/>
            </p:nvSpPr>
            <p:spPr bwMode="ltGray">
              <a:xfrm>
                <a:off x="3628" y="3866"/>
                <a:ext cx="155" cy="74"/>
              </a:xfrm>
              <a:custGeom>
                <a:avLst/>
                <a:gdLst>
                  <a:gd name="T0" fmla="*/ 114 w 155"/>
                  <a:gd name="T1" fmla="*/ 0 h 66"/>
                  <a:gd name="T2" fmla="*/ 0 w 155"/>
                  <a:gd name="T3" fmla="*/ 0 h 66"/>
                  <a:gd name="T4" fmla="*/ 0 w 155"/>
                  <a:gd name="T5" fmla="*/ 0 h 66"/>
                  <a:gd name="T6" fmla="*/ 6 w 155"/>
                  <a:gd name="T7" fmla="*/ 10 h 66"/>
                  <a:gd name="T8" fmla="*/ 6 w 155"/>
                  <a:gd name="T9" fmla="*/ 28 h 66"/>
                  <a:gd name="T10" fmla="*/ 0 w 155"/>
                  <a:gd name="T11" fmla="*/ 38 h 66"/>
                  <a:gd name="T12" fmla="*/ 78 w 155"/>
                  <a:gd name="T13" fmla="*/ 94 h 66"/>
                  <a:gd name="T14" fmla="*/ 96 w 155"/>
                  <a:gd name="T15" fmla="*/ 66 h 66"/>
                  <a:gd name="T16" fmla="*/ 155 w 155"/>
                  <a:gd name="T17" fmla="*/ 104 h 66"/>
                  <a:gd name="T18" fmla="*/ 126 w 155"/>
                  <a:gd name="T19" fmla="*/ 38 h 66"/>
                  <a:gd name="T20" fmla="*/ 149 w 155"/>
                  <a:gd name="T21" fmla="*/ 0 h 66"/>
                  <a:gd name="T22" fmla="*/ 114 w 155"/>
                  <a:gd name="T23" fmla="*/ 0 h 66"/>
                  <a:gd name="T24" fmla="*/ 114 w 155"/>
                  <a:gd name="T25" fmla="*/ 0 h 6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55" h="66">
                    <a:moveTo>
                      <a:pt x="114" y="0"/>
                    </a:moveTo>
                    <a:lnTo>
                      <a:pt x="0" y="0"/>
                    </a:lnTo>
                    <a:lnTo>
                      <a:pt x="6" y="6"/>
                    </a:lnTo>
                    <a:lnTo>
                      <a:pt x="6" y="18"/>
                    </a:lnTo>
                    <a:lnTo>
                      <a:pt x="0" y="24"/>
                    </a:lnTo>
                    <a:lnTo>
                      <a:pt x="78" y="60"/>
                    </a:lnTo>
                    <a:lnTo>
                      <a:pt x="96" y="42"/>
                    </a:lnTo>
                    <a:lnTo>
                      <a:pt x="155" y="66"/>
                    </a:lnTo>
                    <a:lnTo>
                      <a:pt x="126" y="24"/>
                    </a:lnTo>
                    <a:lnTo>
                      <a:pt x="149" y="0"/>
                    </a:lnTo>
                    <a:lnTo>
                      <a:pt x="114"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8" name="Freeform 13"/>
              <p:cNvSpPr>
                <a:spLocks/>
              </p:cNvSpPr>
              <p:nvPr userDrawn="1"/>
            </p:nvSpPr>
            <p:spPr bwMode="ltGray">
              <a:xfrm>
                <a:off x="2486" y="3859"/>
                <a:ext cx="42" cy="81"/>
              </a:xfrm>
              <a:custGeom>
                <a:avLst/>
                <a:gdLst>
                  <a:gd name="T0" fmla="*/ 6 w 42"/>
                  <a:gd name="T1" fmla="*/ 59 h 72"/>
                  <a:gd name="T2" fmla="*/ 0 w 42"/>
                  <a:gd name="T3" fmla="*/ 29 h 72"/>
                  <a:gd name="T4" fmla="*/ 12 w 42"/>
                  <a:gd name="T5" fmla="*/ 10 h 72"/>
                  <a:gd name="T6" fmla="*/ 0 w 42"/>
                  <a:gd name="T7" fmla="*/ 10 h 72"/>
                  <a:gd name="T8" fmla="*/ 12 w 42"/>
                  <a:gd name="T9" fmla="*/ 10 h 72"/>
                  <a:gd name="T10" fmla="*/ 24 w 42"/>
                  <a:gd name="T11" fmla="*/ 10 h 72"/>
                  <a:gd name="T12" fmla="*/ 36 w 42"/>
                  <a:gd name="T13" fmla="*/ 10 h 72"/>
                  <a:gd name="T14" fmla="*/ 42 w 42"/>
                  <a:gd name="T15" fmla="*/ 0 h 72"/>
                  <a:gd name="T16" fmla="*/ 30 w 42"/>
                  <a:gd name="T17" fmla="*/ 29 h 72"/>
                  <a:gd name="T18" fmla="*/ 42 w 42"/>
                  <a:gd name="T19" fmla="*/ 78 h 72"/>
                  <a:gd name="T20" fmla="*/ 12 w 42"/>
                  <a:gd name="T21" fmla="*/ 115 h 72"/>
                  <a:gd name="T22" fmla="*/ 6 w 42"/>
                  <a:gd name="T23" fmla="*/ 59 h 72"/>
                  <a:gd name="T24" fmla="*/ 6 w 42"/>
                  <a:gd name="T25" fmla="*/ 59 h 7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7182" name="Freeform 14"/>
            <p:cNvSpPr>
              <a:spLocks/>
            </p:cNvSpPr>
            <p:nvPr userDrawn="1"/>
          </p:nvSpPr>
          <p:spPr bwMode="ltGray">
            <a:xfrm>
              <a:off x="0" y="3792"/>
              <a:ext cx="3976" cy="535"/>
            </a:xfrm>
            <a:custGeom>
              <a:avLst/>
              <a:gdLst>
                <a:gd name="T0" fmla="*/ 3976 w 3976"/>
                <a:gd name="T1" fmla="*/ 527 h 527"/>
                <a:gd name="T2" fmla="*/ 3970 w 3976"/>
                <a:gd name="T3" fmla="*/ 527 h 527"/>
                <a:gd name="T4" fmla="*/ 3844 w 3976"/>
                <a:gd name="T5" fmla="*/ 509 h 527"/>
                <a:gd name="T6" fmla="*/ 2487 w 3976"/>
                <a:gd name="T7" fmla="*/ 305 h 527"/>
                <a:gd name="T8" fmla="*/ 2039 w 3976"/>
                <a:gd name="T9" fmla="*/ 36 h 527"/>
                <a:gd name="T10" fmla="*/ 1907 w 3976"/>
                <a:gd name="T11" fmla="*/ 24 h 527"/>
                <a:gd name="T12" fmla="*/ 1883 w 3976"/>
                <a:gd name="T13" fmla="*/ 54 h 527"/>
                <a:gd name="T14" fmla="*/ 1859 w 3976"/>
                <a:gd name="T15" fmla="*/ 54 h 527"/>
                <a:gd name="T16" fmla="*/ 1830 w 3976"/>
                <a:gd name="T17" fmla="*/ 30 h 527"/>
                <a:gd name="T18" fmla="*/ 1704 w 3976"/>
                <a:gd name="T19" fmla="*/ 102 h 527"/>
                <a:gd name="T20" fmla="*/ 1608 w 3976"/>
                <a:gd name="T21" fmla="*/ 126 h 527"/>
                <a:gd name="T22" fmla="*/ 1561 w 3976"/>
                <a:gd name="T23" fmla="*/ 132 h 527"/>
                <a:gd name="T24" fmla="*/ 1495 w 3976"/>
                <a:gd name="T25" fmla="*/ 102 h 527"/>
                <a:gd name="T26" fmla="*/ 1357 w 3976"/>
                <a:gd name="T27" fmla="*/ 126 h 527"/>
                <a:gd name="T28" fmla="*/ 1285 w 3976"/>
                <a:gd name="T29" fmla="*/ 24 h 527"/>
                <a:gd name="T30" fmla="*/ 1280 w 3976"/>
                <a:gd name="T31" fmla="*/ 18 h 527"/>
                <a:gd name="T32" fmla="*/ 1262 w 3976"/>
                <a:gd name="T33" fmla="*/ 12 h 527"/>
                <a:gd name="T34" fmla="*/ 1238 w 3976"/>
                <a:gd name="T35" fmla="*/ 6 h 527"/>
                <a:gd name="T36" fmla="*/ 1220 w 3976"/>
                <a:gd name="T37" fmla="*/ 0 h 527"/>
                <a:gd name="T38" fmla="*/ 1196 w 3976"/>
                <a:gd name="T39" fmla="*/ 0 h 527"/>
                <a:gd name="T40" fmla="*/ 1166 w 3976"/>
                <a:gd name="T41" fmla="*/ 0 h 527"/>
                <a:gd name="T42" fmla="*/ 1142 w 3976"/>
                <a:gd name="T43" fmla="*/ 0 h 527"/>
                <a:gd name="T44" fmla="*/ 1136 w 3976"/>
                <a:gd name="T45" fmla="*/ 0 h 527"/>
                <a:gd name="T46" fmla="*/ 1130 w 3976"/>
                <a:gd name="T47" fmla="*/ 0 h 527"/>
                <a:gd name="T48" fmla="*/ 1124 w 3976"/>
                <a:gd name="T49" fmla="*/ 6 h 527"/>
                <a:gd name="T50" fmla="*/ 1118 w 3976"/>
                <a:gd name="T51" fmla="*/ 12 h 527"/>
                <a:gd name="T52" fmla="*/ 1100 w 3976"/>
                <a:gd name="T53" fmla="*/ 18 h 527"/>
                <a:gd name="T54" fmla="*/ 1088 w 3976"/>
                <a:gd name="T55" fmla="*/ 18 h 527"/>
                <a:gd name="T56" fmla="*/ 1070 w 3976"/>
                <a:gd name="T57" fmla="*/ 24 h 527"/>
                <a:gd name="T58" fmla="*/ 1052 w 3976"/>
                <a:gd name="T59" fmla="*/ 30 h 527"/>
                <a:gd name="T60" fmla="*/ 1034 w 3976"/>
                <a:gd name="T61" fmla="*/ 36 h 527"/>
                <a:gd name="T62" fmla="*/ 1028 w 3976"/>
                <a:gd name="T63" fmla="*/ 42 h 527"/>
                <a:gd name="T64" fmla="*/ 969 w 3976"/>
                <a:gd name="T65" fmla="*/ 60 h 527"/>
                <a:gd name="T66" fmla="*/ 921 w 3976"/>
                <a:gd name="T67" fmla="*/ 72 h 527"/>
                <a:gd name="T68" fmla="*/ 855 w 3976"/>
                <a:gd name="T69" fmla="*/ 48 h 527"/>
                <a:gd name="T70" fmla="*/ 825 w 3976"/>
                <a:gd name="T71" fmla="*/ 48 h 527"/>
                <a:gd name="T72" fmla="*/ 759 w 3976"/>
                <a:gd name="T73" fmla="*/ 72 h 527"/>
                <a:gd name="T74" fmla="*/ 735 w 3976"/>
                <a:gd name="T75" fmla="*/ 72 h 527"/>
                <a:gd name="T76" fmla="*/ 706 w 3976"/>
                <a:gd name="T77" fmla="*/ 60 h 527"/>
                <a:gd name="T78" fmla="*/ 640 w 3976"/>
                <a:gd name="T79" fmla="*/ 60 h 527"/>
                <a:gd name="T80" fmla="*/ 544 w 3976"/>
                <a:gd name="T81" fmla="*/ 72 h 527"/>
                <a:gd name="T82" fmla="*/ 389 w 3976"/>
                <a:gd name="T83" fmla="*/ 18 h 527"/>
                <a:gd name="T84" fmla="*/ 323 w 3976"/>
                <a:gd name="T85" fmla="*/ 60 h 527"/>
                <a:gd name="T86" fmla="*/ 317 w 3976"/>
                <a:gd name="T87" fmla="*/ 60 h 527"/>
                <a:gd name="T88" fmla="*/ 305 w 3976"/>
                <a:gd name="T89" fmla="*/ 72 h 527"/>
                <a:gd name="T90" fmla="*/ 287 w 3976"/>
                <a:gd name="T91" fmla="*/ 78 h 527"/>
                <a:gd name="T92" fmla="*/ 263 w 3976"/>
                <a:gd name="T93" fmla="*/ 90 h 527"/>
                <a:gd name="T94" fmla="*/ 203 w 3976"/>
                <a:gd name="T95" fmla="*/ 120 h 527"/>
                <a:gd name="T96" fmla="*/ 149 w 3976"/>
                <a:gd name="T97" fmla="*/ 150 h 527"/>
                <a:gd name="T98" fmla="*/ 78 w 3976"/>
                <a:gd name="T99" fmla="*/ 168 h 527"/>
                <a:gd name="T100" fmla="*/ 0 w 3976"/>
                <a:gd name="T101" fmla="*/ 180 h 527"/>
                <a:gd name="T102" fmla="*/ 0 w 3976"/>
                <a:gd name="T103" fmla="*/ 527 h 527"/>
                <a:gd name="T104" fmla="*/ 1010 w 3976"/>
                <a:gd name="T105" fmla="*/ 527 h 527"/>
                <a:gd name="T106" fmla="*/ 3725 w 3976"/>
                <a:gd name="T107" fmla="*/ 527 h 527"/>
                <a:gd name="T108" fmla="*/ 3976 w 3976"/>
                <a:gd name="T109" fmla="*/ 527 h 527"/>
                <a:gd name="T110" fmla="*/ 3976 w 3976"/>
                <a:gd name="T111" fmla="*/ 527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latin typeface="Arial" charset="0"/>
              </a:endParaRPr>
            </a:p>
          </p:txBody>
        </p:sp>
      </p:grpSp>
      <p:grpSp>
        <p:nvGrpSpPr>
          <p:cNvPr id="1029" name="Group 15"/>
          <p:cNvGrpSpPr>
            <a:grpSpLocks/>
          </p:cNvGrpSpPr>
          <p:nvPr/>
        </p:nvGrpSpPr>
        <p:grpSpPr bwMode="auto">
          <a:xfrm>
            <a:off x="627063" y="6021388"/>
            <a:ext cx="5684837" cy="849312"/>
            <a:chOff x="395" y="3793"/>
            <a:chExt cx="3581" cy="535"/>
          </a:xfrm>
        </p:grpSpPr>
        <p:sp>
          <p:nvSpPr>
            <p:cNvPr id="1035" name="Freeform 16"/>
            <p:cNvSpPr>
              <a:spLocks/>
            </p:cNvSpPr>
            <p:nvPr/>
          </p:nvSpPr>
          <p:spPr bwMode="auto">
            <a:xfrm>
              <a:off x="1196" y="3793"/>
              <a:ext cx="365" cy="291"/>
            </a:xfrm>
            <a:custGeom>
              <a:avLst/>
              <a:gdLst>
                <a:gd name="T0" fmla="*/ 24 w 365"/>
                <a:gd name="T1" fmla="*/ 24 h 287"/>
                <a:gd name="T2" fmla="*/ 0 w 365"/>
                <a:gd name="T3" fmla="*/ 64 h 287"/>
                <a:gd name="T4" fmla="*/ 66 w 365"/>
                <a:gd name="T5" fmla="*/ 116 h 287"/>
                <a:gd name="T6" fmla="*/ 143 w 365"/>
                <a:gd name="T7" fmla="*/ 192 h 287"/>
                <a:gd name="T8" fmla="*/ 191 w 365"/>
                <a:gd name="T9" fmla="*/ 176 h 287"/>
                <a:gd name="T10" fmla="*/ 341 w 365"/>
                <a:gd name="T11" fmla="*/ 303 h 287"/>
                <a:gd name="T12" fmla="*/ 305 w 365"/>
                <a:gd name="T13" fmla="*/ 183 h 287"/>
                <a:gd name="T14" fmla="*/ 365 w 365"/>
                <a:gd name="T15" fmla="*/ 140 h 287"/>
                <a:gd name="T16" fmla="*/ 359 w 365"/>
                <a:gd name="T17" fmla="*/ 134 h 287"/>
                <a:gd name="T18" fmla="*/ 335 w 365"/>
                <a:gd name="T19" fmla="*/ 122 h 287"/>
                <a:gd name="T20" fmla="*/ 299 w 365"/>
                <a:gd name="T21" fmla="*/ 94 h 287"/>
                <a:gd name="T22" fmla="*/ 257 w 365"/>
                <a:gd name="T23" fmla="*/ 76 h 287"/>
                <a:gd name="T24" fmla="*/ 215 w 365"/>
                <a:gd name="T25" fmla="*/ 58 h 287"/>
                <a:gd name="T26" fmla="*/ 173 w 365"/>
                <a:gd name="T27" fmla="*/ 40 h 287"/>
                <a:gd name="T28" fmla="*/ 143 w 365"/>
                <a:gd name="T29" fmla="*/ 24 h 287"/>
                <a:gd name="T30" fmla="*/ 131 w 365"/>
                <a:gd name="T31" fmla="*/ 18 h 287"/>
                <a:gd name="T32" fmla="*/ 107 w 365"/>
                <a:gd name="T33" fmla="*/ 18 h 287"/>
                <a:gd name="T34" fmla="*/ 95 w 365"/>
                <a:gd name="T35" fmla="*/ 18 h 287"/>
                <a:gd name="T36" fmla="*/ 72 w 365"/>
                <a:gd name="T37" fmla="*/ 12 h 287"/>
                <a:gd name="T38" fmla="*/ 66 w 365"/>
                <a:gd name="T39" fmla="*/ 12 h 287"/>
                <a:gd name="T40" fmla="*/ 54 w 365"/>
                <a:gd name="T41" fmla="*/ 6 h 287"/>
                <a:gd name="T42" fmla="*/ 42 w 365"/>
                <a:gd name="T43" fmla="*/ 0 h 287"/>
                <a:gd name="T44" fmla="*/ 30 w 365"/>
                <a:gd name="T45" fmla="*/ 0 h 287"/>
                <a:gd name="T46" fmla="*/ 24 w 365"/>
                <a:gd name="T47" fmla="*/ 24 h 287"/>
                <a:gd name="T48" fmla="*/ 24 w 365"/>
                <a:gd name="T49" fmla="*/ 24 h 28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6" name="Freeform 17"/>
            <p:cNvSpPr>
              <a:spLocks/>
            </p:cNvSpPr>
            <p:nvPr/>
          </p:nvSpPr>
          <p:spPr bwMode="auto">
            <a:xfrm>
              <a:off x="1943" y="3829"/>
              <a:ext cx="2033" cy="499"/>
            </a:xfrm>
            <a:custGeom>
              <a:avLst/>
              <a:gdLst>
                <a:gd name="T0" fmla="*/ 186 w 2033"/>
                <a:gd name="T1" fmla="*/ 18 h 499"/>
                <a:gd name="T2" fmla="*/ 138 w 2033"/>
                <a:gd name="T3" fmla="*/ 6 h 499"/>
                <a:gd name="T4" fmla="*/ 96 w 2033"/>
                <a:gd name="T5" fmla="*/ 0 h 499"/>
                <a:gd name="T6" fmla="*/ 36 w 2033"/>
                <a:gd name="T7" fmla="*/ 0 h 499"/>
                <a:gd name="T8" fmla="*/ 12 w 2033"/>
                <a:gd name="T9" fmla="*/ 25 h 499"/>
                <a:gd name="T10" fmla="*/ 0 w 2033"/>
                <a:gd name="T11" fmla="*/ 128 h 499"/>
                <a:gd name="T12" fmla="*/ 60 w 2033"/>
                <a:gd name="T13" fmla="*/ 104 h 499"/>
                <a:gd name="T14" fmla="*/ 90 w 2033"/>
                <a:gd name="T15" fmla="*/ 134 h 499"/>
                <a:gd name="T16" fmla="*/ 150 w 2033"/>
                <a:gd name="T17" fmla="*/ 153 h 499"/>
                <a:gd name="T18" fmla="*/ 209 w 2033"/>
                <a:gd name="T19" fmla="*/ 273 h 499"/>
                <a:gd name="T20" fmla="*/ 401 w 2033"/>
                <a:gd name="T21" fmla="*/ 359 h 499"/>
                <a:gd name="T22" fmla="*/ 777 w 2033"/>
                <a:gd name="T23" fmla="*/ 359 h 499"/>
                <a:gd name="T24" fmla="*/ 2033 w 2033"/>
                <a:gd name="T25" fmla="*/ 499 h 499"/>
                <a:gd name="T26" fmla="*/ 2033 w 2033"/>
                <a:gd name="T27" fmla="*/ 499 h 499"/>
                <a:gd name="T28" fmla="*/ 1991 w 2033"/>
                <a:gd name="T29" fmla="*/ 493 h 499"/>
                <a:gd name="T30" fmla="*/ 676 w 2033"/>
                <a:gd name="T31" fmla="*/ 243 h 499"/>
                <a:gd name="T32" fmla="*/ 514 w 2033"/>
                <a:gd name="T33" fmla="*/ 159 h 499"/>
                <a:gd name="T34" fmla="*/ 425 w 2033"/>
                <a:gd name="T35" fmla="*/ 110 h 499"/>
                <a:gd name="T36" fmla="*/ 365 w 2033"/>
                <a:gd name="T37" fmla="*/ 92 h 499"/>
                <a:gd name="T38" fmla="*/ 281 w 2033"/>
                <a:gd name="T39" fmla="*/ 61 h 499"/>
                <a:gd name="T40" fmla="*/ 186 w 2033"/>
                <a:gd name="T41" fmla="*/ 18 h 499"/>
                <a:gd name="T42" fmla="*/ 186 w 2033"/>
                <a:gd name="T43" fmla="*/ 18 h 49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1991" y="493"/>
                  </a:lnTo>
                  <a:lnTo>
                    <a:pt x="676" y="243"/>
                  </a:lnTo>
                  <a:lnTo>
                    <a:pt x="514" y="159"/>
                  </a:lnTo>
                  <a:lnTo>
                    <a:pt x="425" y="110"/>
                  </a:lnTo>
                  <a:lnTo>
                    <a:pt x="365" y="92"/>
                  </a:lnTo>
                  <a:lnTo>
                    <a:pt x="281" y="61"/>
                  </a:lnTo>
                  <a:lnTo>
                    <a:pt x="186" y="1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7" name="Freeform 18"/>
            <p:cNvSpPr>
              <a:spLocks/>
            </p:cNvSpPr>
            <p:nvPr/>
          </p:nvSpPr>
          <p:spPr bwMode="auto">
            <a:xfrm>
              <a:off x="1830" y="3823"/>
              <a:ext cx="71" cy="61"/>
            </a:xfrm>
            <a:custGeom>
              <a:avLst/>
              <a:gdLst>
                <a:gd name="T0" fmla="*/ 0 w 71"/>
                <a:gd name="T1" fmla="*/ 18 h 60"/>
                <a:gd name="T2" fmla="*/ 6 w 71"/>
                <a:gd name="T3" fmla="*/ 18 h 60"/>
                <a:gd name="T4" fmla="*/ 12 w 71"/>
                <a:gd name="T5" fmla="*/ 12 h 60"/>
                <a:gd name="T6" fmla="*/ 6 w 71"/>
                <a:gd name="T7" fmla="*/ 6 h 60"/>
                <a:gd name="T8" fmla="*/ 0 w 71"/>
                <a:gd name="T9" fmla="*/ 0 h 60"/>
                <a:gd name="T10" fmla="*/ 29 w 71"/>
                <a:gd name="T11" fmla="*/ 18 h 60"/>
                <a:gd name="T12" fmla="*/ 53 w 71"/>
                <a:gd name="T13" fmla="*/ 18 h 60"/>
                <a:gd name="T14" fmla="*/ 59 w 71"/>
                <a:gd name="T15" fmla="*/ 34 h 60"/>
                <a:gd name="T16" fmla="*/ 65 w 71"/>
                <a:gd name="T17" fmla="*/ 46 h 60"/>
                <a:gd name="T18" fmla="*/ 71 w 71"/>
                <a:gd name="T19" fmla="*/ 58 h 60"/>
                <a:gd name="T20" fmla="*/ 71 w 71"/>
                <a:gd name="T21" fmla="*/ 64 h 60"/>
                <a:gd name="T22" fmla="*/ 59 w 71"/>
                <a:gd name="T23" fmla="*/ 58 h 60"/>
                <a:gd name="T24" fmla="*/ 47 w 71"/>
                <a:gd name="T25" fmla="*/ 46 h 60"/>
                <a:gd name="T26" fmla="*/ 23 w 71"/>
                <a:gd name="T27" fmla="*/ 34 h 60"/>
                <a:gd name="T28" fmla="*/ 23 w 71"/>
                <a:gd name="T29" fmla="*/ 40 h 60"/>
                <a:gd name="T30" fmla="*/ 18 w 71"/>
                <a:gd name="T31" fmla="*/ 46 h 60"/>
                <a:gd name="T32" fmla="*/ 12 w 71"/>
                <a:gd name="T33" fmla="*/ 52 h 60"/>
                <a:gd name="T34" fmla="*/ 6 w 71"/>
                <a:gd name="T35" fmla="*/ 52 h 60"/>
                <a:gd name="T36" fmla="*/ 6 w 71"/>
                <a:gd name="T37" fmla="*/ 52 h 60"/>
                <a:gd name="T38" fmla="*/ 6 w 71"/>
                <a:gd name="T39" fmla="*/ 40 h 60"/>
                <a:gd name="T40" fmla="*/ 0 w 71"/>
                <a:gd name="T41" fmla="*/ 18 h 60"/>
                <a:gd name="T42" fmla="*/ 0 w 71"/>
                <a:gd name="T43" fmla="*/ 18 h 6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36"/>
                  </a:lnTo>
                  <a:lnTo>
                    <a:pt x="0" y="1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8" name="Freeform 19"/>
            <p:cNvSpPr>
              <a:spLocks/>
            </p:cNvSpPr>
            <p:nvPr/>
          </p:nvSpPr>
          <p:spPr bwMode="auto">
            <a:xfrm>
              <a:off x="855" y="3842"/>
              <a:ext cx="161" cy="164"/>
            </a:xfrm>
            <a:custGeom>
              <a:avLst/>
              <a:gdLst>
                <a:gd name="T0" fmla="*/ 30 w 161"/>
                <a:gd name="T1" fmla="*/ 0 h 162"/>
                <a:gd name="T2" fmla="*/ 48 w 161"/>
                <a:gd name="T3" fmla="*/ 6 h 162"/>
                <a:gd name="T4" fmla="*/ 72 w 161"/>
                <a:gd name="T5" fmla="*/ 6 h 162"/>
                <a:gd name="T6" fmla="*/ 114 w 161"/>
                <a:gd name="T7" fmla="*/ 12 h 162"/>
                <a:gd name="T8" fmla="*/ 96 w 161"/>
                <a:gd name="T9" fmla="*/ 58 h 162"/>
                <a:gd name="T10" fmla="*/ 96 w 161"/>
                <a:gd name="T11" fmla="*/ 64 h 162"/>
                <a:gd name="T12" fmla="*/ 102 w 161"/>
                <a:gd name="T13" fmla="*/ 76 h 162"/>
                <a:gd name="T14" fmla="*/ 108 w 161"/>
                <a:gd name="T15" fmla="*/ 88 h 162"/>
                <a:gd name="T16" fmla="*/ 120 w 161"/>
                <a:gd name="T17" fmla="*/ 100 h 162"/>
                <a:gd name="T18" fmla="*/ 143 w 161"/>
                <a:gd name="T19" fmla="*/ 118 h 162"/>
                <a:gd name="T20" fmla="*/ 155 w 161"/>
                <a:gd name="T21" fmla="*/ 146 h 162"/>
                <a:gd name="T22" fmla="*/ 161 w 161"/>
                <a:gd name="T23" fmla="*/ 164 h 162"/>
                <a:gd name="T24" fmla="*/ 161 w 161"/>
                <a:gd name="T25" fmla="*/ 170 h 162"/>
                <a:gd name="T26" fmla="*/ 96 w 161"/>
                <a:gd name="T27" fmla="*/ 106 h 162"/>
                <a:gd name="T28" fmla="*/ 30 w 161"/>
                <a:gd name="T29" fmla="*/ 58 h 162"/>
                <a:gd name="T30" fmla="*/ 0 w 161"/>
                <a:gd name="T31" fmla="*/ 0 h 162"/>
                <a:gd name="T32" fmla="*/ 30 w 161"/>
                <a:gd name="T33" fmla="*/ 0 h 162"/>
                <a:gd name="T34" fmla="*/ 30 w 161"/>
                <a:gd name="T35" fmla="*/ 0 h 16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9" name="Freeform 20"/>
            <p:cNvSpPr>
              <a:spLocks/>
            </p:cNvSpPr>
            <p:nvPr/>
          </p:nvSpPr>
          <p:spPr bwMode="auto">
            <a:xfrm>
              <a:off x="706" y="3854"/>
              <a:ext cx="59" cy="61"/>
            </a:xfrm>
            <a:custGeom>
              <a:avLst/>
              <a:gdLst>
                <a:gd name="T0" fmla="*/ 59 w 59"/>
                <a:gd name="T1" fmla="*/ 6 h 60"/>
                <a:gd name="T2" fmla="*/ 41 w 59"/>
                <a:gd name="T3" fmla="*/ 34 h 60"/>
                <a:gd name="T4" fmla="*/ 41 w 59"/>
                <a:gd name="T5" fmla="*/ 40 h 60"/>
                <a:gd name="T6" fmla="*/ 47 w 59"/>
                <a:gd name="T7" fmla="*/ 46 h 60"/>
                <a:gd name="T8" fmla="*/ 53 w 59"/>
                <a:gd name="T9" fmla="*/ 58 h 60"/>
                <a:gd name="T10" fmla="*/ 53 w 59"/>
                <a:gd name="T11" fmla="*/ 64 h 60"/>
                <a:gd name="T12" fmla="*/ 47 w 59"/>
                <a:gd name="T13" fmla="*/ 58 h 60"/>
                <a:gd name="T14" fmla="*/ 35 w 59"/>
                <a:gd name="T15" fmla="*/ 52 h 60"/>
                <a:gd name="T16" fmla="*/ 23 w 59"/>
                <a:gd name="T17" fmla="*/ 40 h 60"/>
                <a:gd name="T18" fmla="*/ 17 w 59"/>
                <a:gd name="T19" fmla="*/ 34 h 60"/>
                <a:gd name="T20" fmla="*/ 0 w 59"/>
                <a:gd name="T21" fmla="*/ 0 h 60"/>
                <a:gd name="T22" fmla="*/ 59 w 59"/>
                <a:gd name="T23" fmla="*/ 6 h 60"/>
                <a:gd name="T24" fmla="*/ 59 w 59"/>
                <a:gd name="T25" fmla="*/ 6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0" name="Freeform 21"/>
            <p:cNvSpPr>
              <a:spLocks/>
            </p:cNvSpPr>
            <p:nvPr/>
          </p:nvSpPr>
          <p:spPr bwMode="auto">
            <a:xfrm>
              <a:off x="395" y="3811"/>
              <a:ext cx="245" cy="207"/>
            </a:xfrm>
            <a:custGeom>
              <a:avLst/>
              <a:gdLst>
                <a:gd name="T0" fmla="*/ 233 w 245"/>
                <a:gd name="T1" fmla="*/ 40 h 204"/>
                <a:gd name="T2" fmla="*/ 245 w 245"/>
                <a:gd name="T3" fmla="*/ 46 h 204"/>
                <a:gd name="T4" fmla="*/ 209 w 245"/>
                <a:gd name="T5" fmla="*/ 88 h 204"/>
                <a:gd name="T6" fmla="*/ 143 w 245"/>
                <a:gd name="T7" fmla="*/ 140 h 204"/>
                <a:gd name="T8" fmla="*/ 167 w 245"/>
                <a:gd name="T9" fmla="*/ 164 h 204"/>
                <a:gd name="T10" fmla="*/ 179 w 245"/>
                <a:gd name="T11" fmla="*/ 216 h 204"/>
                <a:gd name="T12" fmla="*/ 77 w 245"/>
                <a:gd name="T13" fmla="*/ 140 h 204"/>
                <a:gd name="T14" fmla="*/ 47 w 245"/>
                <a:gd name="T15" fmla="*/ 88 h 204"/>
                <a:gd name="T16" fmla="*/ 89 w 245"/>
                <a:gd name="T17" fmla="*/ 70 h 204"/>
                <a:gd name="T18" fmla="*/ 59 w 245"/>
                <a:gd name="T19" fmla="*/ 40 h 204"/>
                <a:gd name="T20" fmla="*/ 0 w 245"/>
                <a:gd name="T21" fmla="*/ 12 h 204"/>
                <a:gd name="T22" fmla="*/ 0 w 245"/>
                <a:gd name="T23" fmla="*/ 0 h 204"/>
                <a:gd name="T24" fmla="*/ 6 w 245"/>
                <a:gd name="T25" fmla="*/ 0 h 204"/>
                <a:gd name="T26" fmla="*/ 12 w 245"/>
                <a:gd name="T27" fmla="*/ 0 h 204"/>
                <a:gd name="T28" fmla="*/ 47 w 245"/>
                <a:gd name="T29" fmla="*/ 6 h 204"/>
                <a:gd name="T30" fmla="*/ 77 w 245"/>
                <a:gd name="T31" fmla="*/ 6 h 204"/>
                <a:gd name="T32" fmla="*/ 83 w 245"/>
                <a:gd name="T33" fmla="*/ 6 h 204"/>
                <a:gd name="T34" fmla="*/ 89 w 245"/>
                <a:gd name="T35" fmla="*/ 6 h 204"/>
                <a:gd name="T36" fmla="*/ 101 w 245"/>
                <a:gd name="T37" fmla="*/ 12 h 204"/>
                <a:gd name="T38" fmla="*/ 125 w 245"/>
                <a:gd name="T39" fmla="*/ 12 h 204"/>
                <a:gd name="T40" fmla="*/ 143 w 245"/>
                <a:gd name="T41" fmla="*/ 18 h 204"/>
                <a:gd name="T42" fmla="*/ 149 w 245"/>
                <a:gd name="T43" fmla="*/ 18 h 204"/>
                <a:gd name="T44" fmla="*/ 149 w 245"/>
                <a:gd name="T45" fmla="*/ 18 h 204"/>
                <a:gd name="T46" fmla="*/ 203 w 245"/>
                <a:gd name="T47" fmla="*/ 24 h 204"/>
                <a:gd name="T48" fmla="*/ 233 w 245"/>
                <a:gd name="T49" fmla="*/ 40 h 204"/>
                <a:gd name="T50" fmla="*/ 233 w 245"/>
                <a:gd name="T51" fmla="*/ 40 h 20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203" y="24"/>
                  </a:lnTo>
                  <a:lnTo>
                    <a:pt x="233" y="3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7190" name="Rectangle 22"/>
          <p:cNvSpPr>
            <a:spLocks noGrp="1" noChangeArrowheads="1"/>
          </p:cNvSpPr>
          <p:nvPr>
            <p:ph type="title"/>
          </p:nvPr>
        </p:nvSpPr>
        <p:spPr bwMode="auto">
          <a:xfrm>
            <a:off x="457200" y="228600"/>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1" name="Rectangle 23"/>
          <p:cNvSpPr>
            <a:spLocks noGrp="1" noChangeArrowheads="1"/>
          </p:cNvSpPr>
          <p:nvPr>
            <p:ph type="body" idx="1"/>
          </p:nvPr>
        </p:nvSpPr>
        <p:spPr bwMode="auto">
          <a:xfrm>
            <a:off x="457200" y="16002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7192" name="Rectangle 24"/>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effectLst>
                  <a:outerShdw blurRad="38100" dist="38100" dir="2700000" algn="tl">
                    <a:srgbClr val="000000"/>
                  </a:outerShdw>
                </a:effectLst>
                <a:latin typeface="Arial" charset="0"/>
              </a:defRPr>
            </a:lvl1pPr>
          </a:lstStyle>
          <a:p>
            <a:pPr>
              <a:defRPr/>
            </a:pPr>
            <a:endParaRPr lang="en-US"/>
          </a:p>
        </p:txBody>
      </p:sp>
      <p:sp>
        <p:nvSpPr>
          <p:cNvPr id="7193" name="Rectangle 2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defRPr sz="1200">
                <a:effectLst>
                  <a:outerShdw blurRad="38100" dist="38100" dir="2700000" algn="tl">
                    <a:srgbClr val="000000"/>
                  </a:outerShdw>
                </a:effectLst>
                <a:latin typeface="Arial" charset="0"/>
              </a:defRPr>
            </a:lvl1pPr>
          </a:lstStyle>
          <a:p>
            <a:pPr>
              <a:defRPr/>
            </a:pPr>
            <a:endParaRPr lang="en-US"/>
          </a:p>
        </p:txBody>
      </p:sp>
      <p:sp>
        <p:nvSpPr>
          <p:cNvPr id="7194" name="Rectangle 26"/>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effectLst>
                  <a:outerShdw blurRad="38100" dist="38100" dir="2700000" algn="tl">
                    <a:srgbClr val="000000"/>
                  </a:outerShdw>
                </a:effectLst>
              </a:defRPr>
            </a:lvl1pPr>
          </a:lstStyle>
          <a:p>
            <a:pPr>
              <a:defRPr/>
            </a:pPr>
            <a:fld id="{183B58D8-0B17-4FD4-9648-A9D44A1A4564}"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715"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tx2"/>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lr>
          <a:schemeClr val="tx2"/>
        </a:buClr>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lr>
          <a:schemeClr val="tx2"/>
        </a:buClr>
        <a:buChar char="•"/>
        <a:defRPr sz="2000">
          <a:solidFill>
            <a:schemeClr val="tx1"/>
          </a:solidFill>
          <a:latin typeface="+mn-lt"/>
        </a:defRPr>
      </a:lvl5pPr>
      <a:lvl6pPr marL="2514600" indent="-228600" algn="l" rtl="0" fontAlgn="base">
        <a:spcBef>
          <a:spcPct val="20000"/>
        </a:spcBef>
        <a:spcAft>
          <a:spcPct val="0"/>
        </a:spcAft>
        <a:buClr>
          <a:schemeClr val="tx2"/>
        </a:buClr>
        <a:buChar char="•"/>
        <a:defRPr sz="2000">
          <a:solidFill>
            <a:schemeClr val="tx1"/>
          </a:solidFill>
          <a:latin typeface="+mn-lt"/>
        </a:defRPr>
      </a:lvl6pPr>
      <a:lvl7pPr marL="2971800" indent="-228600" algn="l" rtl="0" fontAlgn="base">
        <a:spcBef>
          <a:spcPct val="20000"/>
        </a:spcBef>
        <a:spcAft>
          <a:spcPct val="0"/>
        </a:spcAft>
        <a:buClr>
          <a:schemeClr val="tx2"/>
        </a:buClr>
        <a:buChar char="•"/>
        <a:defRPr sz="2000">
          <a:solidFill>
            <a:schemeClr val="tx1"/>
          </a:solidFill>
          <a:latin typeface="+mn-lt"/>
        </a:defRPr>
      </a:lvl7pPr>
      <a:lvl8pPr marL="3429000" indent="-228600" algn="l" rtl="0" fontAlgn="base">
        <a:spcBef>
          <a:spcPct val="20000"/>
        </a:spcBef>
        <a:spcAft>
          <a:spcPct val="0"/>
        </a:spcAft>
        <a:buClr>
          <a:schemeClr val="tx2"/>
        </a:buClr>
        <a:buChar char="•"/>
        <a:defRPr sz="2000">
          <a:solidFill>
            <a:schemeClr val="tx1"/>
          </a:solidFill>
          <a:latin typeface="+mn-lt"/>
        </a:defRPr>
      </a:lvl8pPr>
      <a:lvl9pPr marL="3886200" indent="-228600" algn="l" rtl="0" fontAlgn="base">
        <a:spcBef>
          <a:spcPct val="20000"/>
        </a:spcBef>
        <a:spcAft>
          <a:spcPct val="0"/>
        </a:spcAft>
        <a:buClr>
          <a:schemeClr val="tx2"/>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hyperlink" Target="http://grammar.ccc.commnet.edu/grammar/phrases.htm" TargetMode="External"/><Relationship Id="rId2" Type="http://schemas.openxmlformats.org/officeDocument/2006/relationships/hyperlink" Target="http://cc.ysu.edu/~tacopela/Writing/Absolutes1.ht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Absolutes_Deathwatch_Summary.doc"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Absolutes_activity.doc"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sz="quarter"/>
          </p:nvPr>
        </p:nvSpPr>
        <p:spPr>
          <a:xfrm>
            <a:off x="609600" y="766916"/>
            <a:ext cx="4495800" cy="2362200"/>
          </a:xfrm>
        </p:spPr>
        <p:txBody>
          <a:bodyPr/>
          <a:lstStyle/>
          <a:p>
            <a:pPr algn="l" eaLnBrk="1" hangingPunct="1">
              <a:defRPr/>
            </a:pPr>
            <a:r>
              <a:rPr lang="en-US" sz="4000" dirty="0" smtClean="0"/>
              <a:t>Zooming in for Close-ups with Absolute Phrases</a:t>
            </a:r>
          </a:p>
        </p:txBody>
      </p:sp>
      <p:sp>
        <p:nvSpPr>
          <p:cNvPr id="2051" name="Rectangle 3"/>
          <p:cNvSpPr>
            <a:spLocks noGrp="1" noChangeArrowheads="1"/>
          </p:cNvSpPr>
          <p:nvPr>
            <p:ph type="subTitle" sz="quarter" idx="1"/>
          </p:nvPr>
        </p:nvSpPr>
        <p:spPr>
          <a:xfrm>
            <a:off x="685800" y="3131574"/>
            <a:ext cx="3505200" cy="1143000"/>
          </a:xfrm>
        </p:spPr>
        <p:txBody>
          <a:bodyPr/>
          <a:lstStyle/>
          <a:p>
            <a:pPr algn="l" eaLnBrk="1" hangingPunct="1">
              <a:defRPr/>
            </a:pPr>
            <a:r>
              <a:rPr lang="en-US" sz="2400" dirty="0" smtClean="0"/>
              <a:t>… in </a:t>
            </a:r>
            <a:r>
              <a:rPr lang="en-US" sz="2400" i="1" dirty="0" smtClean="0"/>
              <a:t>Deathwatch</a:t>
            </a:r>
            <a:r>
              <a:rPr lang="en-US" sz="2400" dirty="0" smtClean="0"/>
              <a:t> (1972) by Robb White</a:t>
            </a:r>
          </a:p>
        </p:txBody>
      </p:sp>
      <p:pic>
        <p:nvPicPr>
          <p:cNvPr id="5125" name="Picture 5" descr="http://upload.wikimedia.org/wikipedia/en/d/d8/Deathwatch_(Nove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0" y="757084"/>
            <a:ext cx="2695575" cy="45243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4"/>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5105400" y="304800"/>
            <a:ext cx="3724275" cy="6248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2536" name="Picture 8" descr="Saguaro_National_Park"/>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152400" y="152400"/>
            <a:ext cx="4800600" cy="426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2536"/>
                                        </p:tgtEl>
                                        <p:attrNameLst>
                                          <p:attrName>style.visibility</p:attrName>
                                        </p:attrNameLst>
                                      </p:cBhvr>
                                      <p:to>
                                        <p:strVal val="visible"/>
                                      </p:to>
                                    </p:set>
                                    <p:anim calcmode="lin" valueType="num">
                                      <p:cBhvr additive="base">
                                        <p:cTn id="7" dur="500" fill="hold"/>
                                        <p:tgtEl>
                                          <p:spTgt spid="22536"/>
                                        </p:tgtEl>
                                        <p:attrNameLst>
                                          <p:attrName>ppt_x</p:attrName>
                                        </p:attrNameLst>
                                      </p:cBhvr>
                                      <p:tavLst>
                                        <p:tav tm="0">
                                          <p:val>
                                            <p:strVal val="#ppt_x"/>
                                          </p:val>
                                        </p:tav>
                                        <p:tav tm="100000">
                                          <p:val>
                                            <p:strVal val="#ppt_x"/>
                                          </p:val>
                                        </p:tav>
                                      </p:tavLst>
                                    </p:anim>
                                    <p:anim calcmode="lin" valueType="num">
                                      <p:cBhvr additive="base">
                                        <p:cTn id="8" dur="500" fill="hold"/>
                                        <p:tgtEl>
                                          <p:spTgt spid="225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defRPr/>
            </a:pPr>
            <a:r>
              <a:rPr lang="en-US" smtClean="0"/>
              <a:t>Sources</a:t>
            </a:r>
          </a:p>
        </p:txBody>
      </p:sp>
      <p:sp>
        <p:nvSpPr>
          <p:cNvPr id="18435" name="Rectangle 3"/>
          <p:cNvSpPr>
            <a:spLocks noGrp="1" noChangeArrowheads="1"/>
          </p:cNvSpPr>
          <p:nvPr>
            <p:ph idx="1"/>
          </p:nvPr>
        </p:nvSpPr>
        <p:spPr>
          <a:xfrm>
            <a:off x="457200" y="1219200"/>
            <a:ext cx="8229600" cy="4800600"/>
          </a:xfrm>
        </p:spPr>
        <p:txBody>
          <a:bodyPr/>
          <a:lstStyle/>
          <a:p>
            <a:pPr eaLnBrk="1" hangingPunct="1">
              <a:lnSpc>
                <a:spcPct val="80000"/>
              </a:lnSpc>
              <a:buFontTx/>
              <a:buNone/>
            </a:pPr>
            <a:r>
              <a:rPr lang="en-US" altLang="en-US" sz="2400" smtClean="0"/>
              <a:t>Copeland, Thomas A.  “Absolute Phrases.” Youngstown State University.  1 Sept. 2009 </a:t>
            </a:r>
            <a:r>
              <a:rPr lang="en-US" altLang="en-US" sz="2400" smtClean="0">
                <a:hlinkClick r:id="rId2"/>
              </a:rPr>
              <a:t>http://cc.ysu.edu/~tacopela/Writing/Absolutes1.htm</a:t>
            </a:r>
            <a:r>
              <a:rPr lang="en-US" altLang="en-US" sz="2400" smtClean="0"/>
              <a:t>. </a:t>
            </a:r>
          </a:p>
          <a:p>
            <a:pPr eaLnBrk="1" hangingPunct="1">
              <a:lnSpc>
                <a:spcPct val="80000"/>
              </a:lnSpc>
              <a:buFontTx/>
              <a:buNone/>
            </a:pPr>
            <a:endParaRPr lang="en-US" altLang="en-US" sz="2400" smtClean="0"/>
          </a:p>
          <a:p>
            <a:pPr eaLnBrk="1" hangingPunct="1">
              <a:lnSpc>
                <a:spcPct val="80000"/>
              </a:lnSpc>
              <a:buFontTx/>
              <a:buNone/>
            </a:pPr>
            <a:r>
              <a:rPr lang="en-US" altLang="en-US" sz="2400" smtClean="0"/>
              <a:t>“The Garden of Phrases.”  The Guide to Grammar and Writing.  Capital Community College.  1 Sept. 2009.  </a:t>
            </a:r>
            <a:r>
              <a:rPr lang="en-US" altLang="en-US" sz="2400" smtClean="0">
                <a:hlinkClick r:id="rId3"/>
              </a:rPr>
              <a:t>http://grammar.ccc.commnet.edu/grammar/phrases.htm</a:t>
            </a:r>
            <a:r>
              <a:rPr lang="en-US" altLang="en-US" sz="2400" smtClean="0"/>
              <a:t> </a:t>
            </a:r>
          </a:p>
          <a:p>
            <a:pPr eaLnBrk="1" hangingPunct="1">
              <a:lnSpc>
                <a:spcPct val="80000"/>
              </a:lnSpc>
              <a:buFontTx/>
              <a:buNone/>
            </a:pPr>
            <a:endParaRPr lang="en-US" altLang="en-US" sz="2400" smtClean="0"/>
          </a:p>
          <a:p>
            <a:pPr eaLnBrk="1" hangingPunct="1">
              <a:lnSpc>
                <a:spcPct val="80000"/>
              </a:lnSpc>
              <a:buFontTx/>
              <a:buNone/>
            </a:pPr>
            <a:r>
              <a:rPr lang="en-US" altLang="en-US" sz="2400" smtClean="0"/>
              <a:t>Noden, Harry R.  </a:t>
            </a:r>
            <a:r>
              <a:rPr lang="en-US" altLang="en-US" sz="2400" i="1" smtClean="0"/>
              <a:t>Image Grammar: Using Grammatical Structures to Teach Writing</a:t>
            </a:r>
            <a:r>
              <a:rPr lang="en-US" altLang="en-US" sz="2400" smtClean="0"/>
              <a:t>.  Portsmouth, NH:  Heinemann, 1999</a:t>
            </a:r>
          </a:p>
          <a:p>
            <a:pPr eaLnBrk="1" hangingPunct="1">
              <a:lnSpc>
                <a:spcPct val="80000"/>
              </a:lnSpc>
              <a:buFontTx/>
              <a:buNone/>
            </a:pPr>
            <a:endParaRPr lang="en-US" altLang="en-US" sz="2400" smtClean="0"/>
          </a:p>
          <a:p>
            <a:pPr eaLnBrk="1" hangingPunct="1">
              <a:lnSpc>
                <a:spcPct val="80000"/>
              </a:lnSpc>
              <a:buFontTx/>
              <a:buNone/>
            </a:pPr>
            <a:r>
              <a:rPr lang="en-US" altLang="en-US" sz="2400" smtClean="0"/>
              <a:t>White, Robb.  </a:t>
            </a:r>
            <a:r>
              <a:rPr lang="en-US" altLang="en-US" sz="2400" i="1" smtClean="0"/>
              <a:t>Deathwatch.</a:t>
            </a:r>
            <a:r>
              <a:rPr lang="en-US" altLang="en-US" sz="2400" smtClean="0"/>
              <a:t>  New York:  Bantam Doubleday, 1972.</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defRPr/>
            </a:pPr>
            <a:r>
              <a:rPr lang="en-US" smtClean="0"/>
              <a:t>What’s an Absolute Phrase?</a:t>
            </a:r>
          </a:p>
        </p:txBody>
      </p:sp>
      <p:sp>
        <p:nvSpPr>
          <p:cNvPr id="9219" name="Rectangle 3"/>
          <p:cNvSpPr>
            <a:spLocks noGrp="1" noChangeArrowheads="1"/>
          </p:cNvSpPr>
          <p:nvPr>
            <p:ph idx="1"/>
          </p:nvPr>
        </p:nvSpPr>
        <p:spPr/>
        <p:txBody>
          <a:bodyPr/>
          <a:lstStyle/>
          <a:p>
            <a:pPr eaLnBrk="1" hangingPunct="1">
              <a:lnSpc>
                <a:spcPct val="90000"/>
              </a:lnSpc>
            </a:pPr>
            <a:r>
              <a:rPr lang="en-US" altLang="en-US" sz="2400" smtClean="0"/>
              <a:t>Not so fast, grammarians!</a:t>
            </a:r>
          </a:p>
          <a:p>
            <a:pPr eaLnBrk="1" hangingPunct="1">
              <a:lnSpc>
                <a:spcPct val="90000"/>
              </a:lnSpc>
            </a:pPr>
            <a:endParaRPr lang="en-US" altLang="en-US" sz="2400" smtClean="0"/>
          </a:p>
          <a:p>
            <a:pPr eaLnBrk="1" hangingPunct="1">
              <a:lnSpc>
                <a:spcPct val="90000"/>
              </a:lnSpc>
            </a:pPr>
            <a:r>
              <a:rPr lang="en-US" altLang="en-US" sz="2400" smtClean="0"/>
              <a:t>First we’re going to look at some absolute phrases in action.</a:t>
            </a:r>
          </a:p>
          <a:p>
            <a:pPr eaLnBrk="1" hangingPunct="1">
              <a:lnSpc>
                <a:spcPct val="90000"/>
              </a:lnSpc>
            </a:pPr>
            <a:endParaRPr lang="en-US" altLang="en-US" sz="2400" smtClean="0"/>
          </a:p>
          <a:p>
            <a:pPr eaLnBrk="1" hangingPunct="1">
              <a:lnSpc>
                <a:spcPct val="90000"/>
              </a:lnSpc>
            </a:pPr>
            <a:r>
              <a:rPr lang="en-US" altLang="en-US" sz="2400" smtClean="0"/>
              <a:t>Then we’re going to try to define them based on our observations.</a:t>
            </a:r>
          </a:p>
          <a:p>
            <a:pPr eaLnBrk="1" hangingPunct="1">
              <a:lnSpc>
                <a:spcPct val="90000"/>
              </a:lnSpc>
            </a:pPr>
            <a:endParaRPr lang="en-US" altLang="en-US" sz="2400" smtClean="0"/>
          </a:p>
          <a:p>
            <a:pPr eaLnBrk="1" hangingPunct="1">
              <a:lnSpc>
                <a:spcPct val="90000"/>
              </a:lnSpc>
            </a:pPr>
            <a:r>
              <a:rPr lang="en-US" altLang="en-US" sz="2400" smtClean="0"/>
              <a:t>Finally, we’ll try them out in our own writing.</a:t>
            </a:r>
          </a:p>
          <a:p>
            <a:pPr eaLnBrk="1" hangingPunct="1">
              <a:lnSpc>
                <a:spcPct val="90000"/>
              </a:lnSpc>
            </a:pPr>
            <a:endParaRPr lang="en-US" altLang="en-US" sz="2400" smtClean="0"/>
          </a:p>
          <a:p>
            <a:pPr eaLnBrk="1" hangingPunct="1">
              <a:lnSpc>
                <a:spcPct val="90000"/>
              </a:lnSpc>
            </a:pPr>
            <a:r>
              <a:rPr lang="en-US" altLang="en-US" sz="2400" smtClean="0"/>
              <a:t>Ready?  Here we GO!</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 calcmode="lin" valueType="num">
                                      <p:cBhvr additive="base">
                                        <p:cTn id="7" dur="500" fill="hold"/>
                                        <p:tgtEl>
                                          <p:spTgt spid="921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21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219">
                                            <p:txEl>
                                              <p:pRg st="2" end="2"/>
                                            </p:txEl>
                                          </p:spTgt>
                                        </p:tgtEl>
                                        <p:attrNameLst>
                                          <p:attrName>style.visibility</p:attrName>
                                        </p:attrNameLst>
                                      </p:cBhvr>
                                      <p:to>
                                        <p:strVal val="visible"/>
                                      </p:to>
                                    </p:set>
                                    <p:anim calcmode="lin" valueType="num">
                                      <p:cBhvr additive="base">
                                        <p:cTn id="13" dur="500" fill="hold"/>
                                        <p:tgtEl>
                                          <p:spTgt spid="9219">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21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219">
                                            <p:txEl>
                                              <p:pRg st="4" end="4"/>
                                            </p:txEl>
                                          </p:spTgt>
                                        </p:tgtEl>
                                        <p:attrNameLst>
                                          <p:attrName>style.visibility</p:attrName>
                                        </p:attrNameLst>
                                      </p:cBhvr>
                                      <p:to>
                                        <p:strVal val="visible"/>
                                      </p:to>
                                    </p:set>
                                    <p:anim calcmode="lin" valueType="num">
                                      <p:cBhvr additive="base">
                                        <p:cTn id="19" dur="500" fill="hold"/>
                                        <p:tgtEl>
                                          <p:spTgt spid="9219">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21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219">
                                            <p:txEl>
                                              <p:pRg st="6" end="6"/>
                                            </p:txEl>
                                          </p:spTgt>
                                        </p:tgtEl>
                                        <p:attrNameLst>
                                          <p:attrName>style.visibility</p:attrName>
                                        </p:attrNameLst>
                                      </p:cBhvr>
                                      <p:to>
                                        <p:strVal val="visible"/>
                                      </p:to>
                                    </p:set>
                                    <p:anim calcmode="lin" valueType="num">
                                      <p:cBhvr additive="base">
                                        <p:cTn id="25" dur="500" fill="hold"/>
                                        <p:tgtEl>
                                          <p:spTgt spid="9219">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21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9219">
                                            <p:txEl>
                                              <p:pRg st="8" end="8"/>
                                            </p:txEl>
                                          </p:spTgt>
                                        </p:tgtEl>
                                        <p:attrNameLst>
                                          <p:attrName>style.visibility</p:attrName>
                                        </p:attrNameLst>
                                      </p:cBhvr>
                                      <p:to>
                                        <p:strVal val="visible"/>
                                      </p:to>
                                    </p:set>
                                    <p:anim calcmode="lin" valueType="num">
                                      <p:cBhvr additive="base">
                                        <p:cTn id="31" dur="500" fill="hold"/>
                                        <p:tgtEl>
                                          <p:spTgt spid="9219">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219">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defRPr/>
            </a:pPr>
            <a:r>
              <a:rPr lang="en-US" sz="4000" smtClean="0"/>
              <a:t>Absolute Phrases in </a:t>
            </a:r>
            <a:r>
              <a:rPr lang="en-US" sz="4000" i="1" smtClean="0"/>
              <a:t>Deathwatch</a:t>
            </a:r>
            <a:endParaRPr lang="en-US" sz="4000" smtClean="0"/>
          </a:p>
        </p:txBody>
      </p:sp>
      <p:sp>
        <p:nvSpPr>
          <p:cNvPr id="7171" name="Rectangle 3"/>
          <p:cNvSpPr>
            <a:spLocks noGrp="1" noChangeArrowheads="1"/>
          </p:cNvSpPr>
          <p:nvPr>
            <p:ph idx="1"/>
          </p:nvPr>
        </p:nvSpPr>
        <p:spPr/>
        <p:txBody>
          <a:bodyPr/>
          <a:lstStyle/>
          <a:p>
            <a:pPr eaLnBrk="1" hangingPunct="1"/>
            <a:r>
              <a:rPr lang="en-US" altLang="en-US" sz="2800" smtClean="0"/>
              <a:t>Remember what’s been happening in our reading of </a:t>
            </a:r>
            <a:r>
              <a:rPr lang="en-US" altLang="en-US" sz="2800" i="1" smtClean="0"/>
              <a:t>Deathwatch</a:t>
            </a:r>
            <a:r>
              <a:rPr lang="en-US" altLang="en-US" sz="2800" smtClean="0"/>
              <a:t>?  In case you’ve missed out or forgotten, here’s the lowdown …</a:t>
            </a:r>
          </a:p>
          <a:p>
            <a:pPr eaLnBrk="1" hangingPunct="1"/>
            <a:r>
              <a:rPr lang="en-US" altLang="en-US" sz="2800" i="1" smtClean="0">
                <a:hlinkClick r:id="rId3" action="ppaction://hlinkfile"/>
              </a:rPr>
              <a:t>Deathwatch </a:t>
            </a:r>
            <a:r>
              <a:rPr lang="en-US" altLang="en-US" sz="2800" smtClean="0">
                <a:hlinkClick r:id="rId3" action="ppaction://hlinkfile"/>
              </a:rPr>
              <a:t>summary</a:t>
            </a:r>
            <a:endParaRPr lang="en-US" altLang="en-US" sz="2800" smtClean="0"/>
          </a:p>
          <a:p>
            <a:pPr eaLnBrk="1" hangingPunct="1">
              <a:buFontTx/>
              <a:buNone/>
            </a:pPr>
            <a:endParaRPr lang="en-US" altLang="en-US" sz="2800" smtClean="0"/>
          </a:p>
          <a:p>
            <a:pPr eaLnBrk="1" hangingPunct="1"/>
            <a:r>
              <a:rPr lang="en-US" altLang="en-US" sz="2800" smtClean="0"/>
              <a:t>As you read the following examples, notice the absolute phrases in </a:t>
            </a:r>
            <a:r>
              <a:rPr lang="en-US" altLang="en-US" sz="2800" b="1" smtClean="0">
                <a:solidFill>
                  <a:srgbClr val="FFFF00"/>
                </a:solidFill>
              </a:rPr>
              <a:t>bold</a:t>
            </a:r>
            <a:r>
              <a:rPr lang="en-US" altLang="en-US" sz="2800" smtClean="0"/>
              <a:t>.  What effect do they have on the mood and images you feel and see?</a:t>
            </a:r>
            <a:endParaRPr lang="en-US" altLang="en-US" sz="2800" i="1" smtClean="0"/>
          </a:p>
          <a:p>
            <a:pPr eaLnBrk="1" hangingPunct="1"/>
            <a:endParaRPr lang="en-US" altLang="en-US" sz="280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endParaRPr lang="en-US" sz="3600" i="1" dirty="0" smtClean="0"/>
          </a:p>
        </p:txBody>
      </p:sp>
      <p:sp>
        <p:nvSpPr>
          <p:cNvPr id="9219" name="Rectangle 3"/>
          <p:cNvSpPr>
            <a:spLocks noGrp="1" noChangeArrowheads="1"/>
          </p:cNvSpPr>
          <p:nvPr>
            <p:ph idx="1"/>
          </p:nvPr>
        </p:nvSpPr>
        <p:spPr>
          <a:xfrm>
            <a:off x="457200" y="1524000"/>
            <a:ext cx="8229600" cy="4572000"/>
          </a:xfrm>
        </p:spPr>
        <p:txBody>
          <a:bodyPr/>
          <a:lstStyle/>
          <a:p>
            <a:pPr eaLnBrk="1" hangingPunct="1">
              <a:buFontTx/>
              <a:buNone/>
            </a:pPr>
            <a:r>
              <a:rPr lang="en-US" altLang="en-US" smtClean="0"/>
              <a:t>		</a:t>
            </a:r>
            <a:r>
              <a:rPr lang="en-US" altLang="en-US" sz="2000" smtClean="0"/>
              <a:t>It would be so easy for Madec to kill him, Ben thought.</a:t>
            </a:r>
          </a:p>
          <a:p>
            <a:pPr eaLnBrk="1" hangingPunct="1">
              <a:buFontTx/>
              <a:buNone/>
            </a:pPr>
            <a:r>
              <a:rPr lang="en-US" altLang="en-US" sz="2000" smtClean="0"/>
              <a:t>		If Madec noticed his tracks in the path, or if the sand where he was buried was disturbed enough to attract his attention or if he just happened to see the two little tubes sticking up out of the sand, it would be a simple thing for him to walk over to Ben’s grave, stand on top of it and put his finger on the end of the tube.  With the weight of Madec added to the weight of the sand on top of him, </a:t>
            </a:r>
            <a:r>
              <a:rPr lang="en-US" altLang="en-US" sz="2000" b="1" smtClean="0">
                <a:solidFill>
                  <a:srgbClr val="FFFF00"/>
                </a:solidFill>
              </a:rPr>
              <a:t>his arms pinned at his sides</a:t>
            </a:r>
            <a:r>
              <a:rPr lang="en-US" altLang="en-US" sz="2000" smtClean="0"/>
              <a:t>, he would be helpless and, in two or three minutes, he would be dead. (142)</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defRPr/>
            </a:pPr>
            <a:endParaRPr lang="en-US" sz="3600" i="1" dirty="0" smtClean="0"/>
          </a:p>
        </p:txBody>
      </p:sp>
      <p:sp>
        <p:nvSpPr>
          <p:cNvPr id="11267" name="Rectangle 3"/>
          <p:cNvSpPr>
            <a:spLocks noGrp="1" noChangeArrowheads="1"/>
          </p:cNvSpPr>
          <p:nvPr>
            <p:ph idx="1"/>
          </p:nvPr>
        </p:nvSpPr>
        <p:spPr/>
        <p:txBody>
          <a:bodyPr/>
          <a:lstStyle/>
          <a:p>
            <a:pPr eaLnBrk="1" hangingPunct="1">
              <a:buFontTx/>
              <a:buNone/>
            </a:pPr>
            <a:r>
              <a:rPr lang="en-US" altLang="en-US" sz="2000" i="1" dirty="0" smtClean="0"/>
              <a:t>Ben is still buried and becoming more anxious as he realizes he can’t tell where </a:t>
            </a:r>
            <a:r>
              <a:rPr lang="en-US" altLang="en-US" sz="2000" i="1" dirty="0" err="1" smtClean="0"/>
              <a:t>Madec</a:t>
            </a:r>
            <a:r>
              <a:rPr lang="en-US" altLang="en-US" sz="2000" i="1" dirty="0" smtClean="0"/>
              <a:t> is based on the sound coming through the tubing.</a:t>
            </a:r>
          </a:p>
          <a:p>
            <a:pPr eaLnBrk="1" hangingPunct="1">
              <a:buFontTx/>
              <a:buNone/>
            </a:pPr>
            <a:endParaRPr lang="en-US" altLang="en-US" sz="2000" dirty="0"/>
          </a:p>
          <a:p>
            <a:pPr eaLnBrk="1" hangingPunct="1">
              <a:buFontTx/>
              <a:buNone/>
            </a:pPr>
            <a:r>
              <a:rPr lang="en-US" altLang="en-US" sz="2000" dirty="0" smtClean="0"/>
              <a:t>And then [Ben] felt a movement, </a:t>
            </a:r>
            <a:r>
              <a:rPr lang="en-US" altLang="en-US" sz="2000" b="1" dirty="0" smtClean="0">
                <a:solidFill>
                  <a:srgbClr val="FFFF00"/>
                </a:solidFill>
              </a:rPr>
              <a:t>the sand around his body seeming to compress slightly</a:t>
            </a:r>
            <a:r>
              <a:rPr lang="en-US" altLang="en-US" sz="2000" dirty="0" smtClean="0"/>
              <a:t> (143).</a:t>
            </a:r>
          </a:p>
          <a:p>
            <a:pPr eaLnBrk="1" hangingPunct="1">
              <a:buFontTx/>
              <a:buNone/>
            </a:pPr>
            <a:endParaRPr lang="en-US" altLang="en-US" sz="2000" dirty="0" smtClean="0"/>
          </a:p>
          <a:p>
            <a:pPr eaLnBrk="1" hangingPunct="1">
              <a:buFontTx/>
              <a:buNone/>
            </a:pPr>
            <a:r>
              <a:rPr lang="en-US" altLang="en-US" sz="2000" dirty="0" smtClean="0"/>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267">
                                            <p:txEl>
                                              <p:pRg st="2" end="2"/>
                                            </p:txEl>
                                          </p:spTgt>
                                        </p:tgtEl>
                                        <p:attrNameLst>
                                          <p:attrName>style.visibility</p:attrName>
                                        </p:attrNameLst>
                                      </p:cBhvr>
                                      <p:to>
                                        <p:strVal val="visible"/>
                                      </p:to>
                                    </p:set>
                                    <p:anim calcmode="lin" valueType="num">
                                      <p:cBhvr additive="base">
                                        <p:cTn id="13" dur="500" fill="hold"/>
                                        <p:tgtEl>
                                          <p:spTgt spid="1126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126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267">
                                            <p:txEl>
                                              <p:pRg st="4" end="4"/>
                                            </p:txEl>
                                          </p:spTgt>
                                        </p:tgtEl>
                                        <p:attrNameLst>
                                          <p:attrName>style.visibility</p:attrName>
                                        </p:attrNameLst>
                                      </p:cBhvr>
                                      <p:to>
                                        <p:strVal val="visible"/>
                                      </p:to>
                                    </p:set>
                                    <p:anim calcmode="lin" valueType="num">
                                      <p:cBhvr additive="base">
                                        <p:cTn id="19" dur="500" fill="hold"/>
                                        <p:tgtEl>
                                          <p:spTgt spid="11267">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126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defRPr/>
            </a:pPr>
            <a:endParaRPr lang="en-US" sz="3600" i="1" dirty="0" smtClean="0"/>
          </a:p>
        </p:txBody>
      </p:sp>
      <p:sp>
        <p:nvSpPr>
          <p:cNvPr id="11267" name="Rectangle 3"/>
          <p:cNvSpPr>
            <a:spLocks noGrp="1" noChangeArrowheads="1"/>
          </p:cNvSpPr>
          <p:nvPr>
            <p:ph idx="1"/>
          </p:nvPr>
        </p:nvSpPr>
        <p:spPr/>
        <p:txBody>
          <a:bodyPr/>
          <a:lstStyle/>
          <a:p>
            <a:pPr marL="0" indent="0" eaLnBrk="1" hangingPunct="1">
              <a:buNone/>
            </a:pPr>
            <a:r>
              <a:rPr lang="en-US" altLang="en-US" sz="2000" i="1" dirty="0" smtClean="0">
                <a:latin typeface="Arial" panose="020B0604020202020204" pitchFamily="34" charset="0"/>
              </a:rPr>
              <a:t>Ben has come up from the sand, and he’s watching as </a:t>
            </a:r>
            <a:r>
              <a:rPr lang="en-US" altLang="en-US" sz="2000" i="1" dirty="0" err="1" smtClean="0">
                <a:latin typeface="Arial" panose="020B0604020202020204" pitchFamily="34" charset="0"/>
              </a:rPr>
              <a:t>Madec</a:t>
            </a:r>
            <a:r>
              <a:rPr lang="en-US" altLang="en-US" sz="2000" i="1" dirty="0" smtClean="0">
                <a:latin typeface="Arial" panose="020B0604020202020204" pitchFamily="34" charset="0"/>
              </a:rPr>
              <a:t> makes his way up the cliff.</a:t>
            </a:r>
          </a:p>
          <a:p>
            <a:pPr eaLnBrk="1" hangingPunct="1">
              <a:buFontTx/>
              <a:buNone/>
            </a:pPr>
            <a:endParaRPr lang="en-US" altLang="en-US" sz="2000" dirty="0" smtClean="0"/>
          </a:p>
          <a:p>
            <a:pPr eaLnBrk="1" hangingPunct="1">
              <a:buFontTx/>
              <a:buNone/>
            </a:pPr>
            <a:r>
              <a:rPr lang="en-US" altLang="en-US" sz="2000" dirty="0" smtClean="0"/>
              <a:t>		The big .358 Winchester was on the ground below </a:t>
            </a:r>
            <a:r>
              <a:rPr lang="en-US" altLang="en-US" sz="2000" dirty="0" err="1" smtClean="0"/>
              <a:t>Madec</a:t>
            </a:r>
            <a:r>
              <a:rPr lang="en-US" altLang="en-US" sz="2000" dirty="0" smtClean="0"/>
              <a:t>, standing propped against the wall.  The underside of the gun was toward Ben, </a:t>
            </a:r>
            <a:r>
              <a:rPr lang="en-US" altLang="en-US" sz="2000" b="1" dirty="0" smtClean="0">
                <a:solidFill>
                  <a:srgbClr val="FFFF00"/>
                </a:solidFill>
              </a:rPr>
              <a:t>the metal of the trigger guard black against the polished, light-tan wood of the stock</a:t>
            </a:r>
            <a:r>
              <a:rPr lang="en-US" altLang="en-US" sz="2000" dirty="0" smtClean="0"/>
              <a:t> (146).</a:t>
            </a:r>
          </a:p>
        </p:txBody>
      </p:sp>
    </p:spTree>
    <p:extLst>
      <p:ext uri="{BB962C8B-B14F-4D97-AF65-F5344CB8AC3E}">
        <p14:creationId xmlns:p14="http://schemas.microsoft.com/office/powerpoint/2010/main" val="37538575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267">
                                            <p:txEl>
                                              <p:pRg st="2" end="2"/>
                                            </p:txEl>
                                          </p:spTgt>
                                        </p:tgtEl>
                                        <p:attrNameLst>
                                          <p:attrName>style.visibility</p:attrName>
                                        </p:attrNameLst>
                                      </p:cBhvr>
                                      <p:to>
                                        <p:strVal val="visible"/>
                                      </p:to>
                                    </p:set>
                                    <p:anim calcmode="lin" valueType="num">
                                      <p:cBhvr additive="base">
                                        <p:cTn id="13" dur="500" fill="hold"/>
                                        <p:tgtEl>
                                          <p:spTgt spid="1126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126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algn="l" eaLnBrk="1" hangingPunct="1"/>
            <a:r>
              <a:rPr lang="en-US" altLang="en-US" sz="2000" i="1" dirty="0" smtClean="0">
                <a:latin typeface="Arial" panose="020B0604020202020204" pitchFamily="34" charset="0"/>
              </a:rPr>
              <a:t>In this passage, Ben has made his way over to the Jeep, while </a:t>
            </a:r>
            <a:r>
              <a:rPr lang="en-US" altLang="en-US" sz="2000" i="1" dirty="0" err="1" smtClean="0">
                <a:latin typeface="Arial" panose="020B0604020202020204" pitchFamily="34" charset="0"/>
              </a:rPr>
              <a:t>Madec</a:t>
            </a:r>
            <a:r>
              <a:rPr lang="en-US" altLang="en-US" sz="2000" i="1" dirty="0" smtClean="0">
                <a:latin typeface="Arial" panose="020B0604020202020204" pitchFamily="34" charset="0"/>
              </a:rPr>
              <a:t> continues to climb the cliff.</a:t>
            </a:r>
          </a:p>
        </p:txBody>
      </p:sp>
      <p:sp>
        <p:nvSpPr>
          <p:cNvPr id="12291" name="Rectangle 3"/>
          <p:cNvSpPr>
            <a:spLocks noGrp="1" noChangeArrowheads="1"/>
          </p:cNvSpPr>
          <p:nvPr>
            <p:ph idx="1"/>
          </p:nvPr>
        </p:nvSpPr>
        <p:spPr/>
        <p:txBody>
          <a:bodyPr/>
          <a:lstStyle/>
          <a:p>
            <a:pPr eaLnBrk="1" hangingPunct="1">
              <a:lnSpc>
                <a:spcPct val="80000"/>
              </a:lnSpc>
              <a:buFontTx/>
              <a:buNone/>
            </a:pPr>
            <a:r>
              <a:rPr lang="en-US" altLang="en-US" sz="2000" dirty="0" smtClean="0"/>
              <a:t>		Going back to the rear so he could crouch there, </a:t>
            </a:r>
            <a:r>
              <a:rPr lang="en-US" altLang="en-US" sz="2000" b="1" dirty="0" smtClean="0">
                <a:solidFill>
                  <a:srgbClr val="FFFF00"/>
                </a:solidFill>
              </a:rPr>
              <a:t>the barrel of the gun out along the can rack</a:t>
            </a:r>
            <a:r>
              <a:rPr lang="en-US" altLang="en-US" sz="2000" dirty="0" smtClean="0"/>
              <a:t>, Ben got down into position, slowly pushed the gun out, and took a preliminary look through the scope.</a:t>
            </a:r>
          </a:p>
          <a:p>
            <a:pPr eaLnBrk="1" hangingPunct="1">
              <a:lnSpc>
                <a:spcPct val="80000"/>
              </a:lnSpc>
              <a:buFontTx/>
              <a:buNone/>
            </a:pPr>
            <a:r>
              <a:rPr lang="en-US" altLang="en-US" sz="2000" dirty="0" smtClean="0"/>
              <a:t>		The four-power glass brought the trigger guard [of </a:t>
            </a:r>
            <a:r>
              <a:rPr lang="en-US" altLang="en-US" sz="2000" dirty="0" err="1" smtClean="0"/>
              <a:t>Madec’s</a:t>
            </a:r>
            <a:r>
              <a:rPr lang="en-US" altLang="en-US" sz="2000" dirty="0" smtClean="0"/>
              <a:t> gun, as </a:t>
            </a:r>
            <a:r>
              <a:rPr lang="en-US" altLang="en-US" sz="2000" dirty="0" err="1" smtClean="0"/>
              <a:t>Madec</a:t>
            </a:r>
            <a:r>
              <a:rPr lang="en-US" altLang="en-US" sz="2000" dirty="0" smtClean="0"/>
              <a:t> scales the cliff face] leaping toward him.</a:t>
            </a:r>
          </a:p>
          <a:p>
            <a:pPr eaLnBrk="1" hangingPunct="1">
              <a:lnSpc>
                <a:spcPct val="80000"/>
              </a:lnSpc>
              <a:buFontTx/>
              <a:buNone/>
            </a:pPr>
            <a:r>
              <a:rPr lang="en-US" altLang="en-US" sz="2000" dirty="0" smtClean="0"/>
              <a:t>		Fish in a barrel, he thought.  He reached automatically for the knob of the bolt to check that a cartridge was chambered.</a:t>
            </a:r>
          </a:p>
          <a:p>
            <a:pPr eaLnBrk="1" hangingPunct="1">
              <a:lnSpc>
                <a:spcPct val="80000"/>
              </a:lnSpc>
              <a:buFontTx/>
              <a:buNone/>
            </a:pPr>
            <a:r>
              <a:rPr lang="en-US" altLang="en-US" sz="2000" dirty="0" smtClean="0"/>
              <a:t>		There was no knob …</a:t>
            </a:r>
          </a:p>
          <a:p>
            <a:pPr eaLnBrk="1" hangingPunct="1">
              <a:lnSpc>
                <a:spcPct val="80000"/>
              </a:lnSpc>
              <a:buFontTx/>
              <a:buNone/>
            </a:pPr>
            <a:r>
              <a:rPr lang="en-US" altLang="en-US" sz="2000" dirty="0" smtClean="0"/>
              <a:t>		There was no bolt.</a:t>
            </a:r>
          </a:p>
          <a:p>
            <a:pPr eaLnBrk="1" hangingPunct="1">
              <a:lnSpc>
                <a:spcPct val="80000"/>
              </a:lnSpc>
              <a:buFontTx/>
              <a:buNone/>
            </a:pPr>
            <a:r>
              <a:rPr lang="en-US" altLang="en-US" sz="2000" dirty="0" smtClean="0"/>
              <a:t>		Ben looked down where it should have been and could see the top cartridge in the clip, </a:t>
            </a:r>
            <a:r>
              <a:rPr lang="en-US" altLang="en-US" sz="2000" b="1" dirty="0" smtClean="0">
                <a:solidFill>
                  <a:srgbClr val="FFFF00"/>
                </a:solidFill>
              </a:rPr>
              <a:t>the brass case shiny and new, the brass-jacketed bullet a duller color</a:t>
            </a:r>
            <a:r>
              <a:rPr lang="en-US" altLang="en-US" sz="2000" b="1" dirty="0" smtClean="0"/>
              <a:t>.</a:t>
            </a:r>
            <a:endParaRPr lang="en-US" altLang="en-US" sz="2000" dirty="0" smtClean="0"/>
          </a:p>
          <a:p>
            <a:pPr eaLnBrk="1" hangingPunct="1">
              <a:lnSpc>
                <a:spcPct val="80000"/>
              </a:lnSpc>
              <a:buFontTx/>
              <a:buNone/>
            </a:pPr>
            <a:r>
              <a:rPr lang="en-US" altLang="en-US" sz="2000" dirty="0" smtClean="0"/>
              <a:t>		Without the bolt the gun and cartridges were useless.  A metal tube, little containers of gun powder, a magnifying glass. (147)</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endParaRPr lang="en-US" sz="3600" i="1" dirty="0" smtClean="0"/>
          </a:p>
        </p:txBody>
      </p:sp>
      <p:sp>
        <p:nvSpPr>
          <p:cNvPr id="14339" name="Rectangle 3"/>
          <p:cNvSpPr>
            <a:spLocks noGrp="1" noChangeArrowheads="1"/>
          </p:cNvSpPr>
          <p:nvPr>
            <p:ph idx="1"/>
          </p:nvPr>
        </p:nvSpPr>
        <p:spPr/>
        <p:txBody>
          <a:bodyPr/>
          <a:lstStyle/>
          <a:p>
            <a:pPr eaLnBrk="1" hangingPunct="1">
              <a:buNone/>
            </a:pPr>
            <a:r>
              <a:rPr lang="en-US" altLang="en-US" sz="2000" i="1" dirty="0" smtClean="0">
                <a:latin typeface="Arial" panose="020B0604020202020204" pitchFamily="34" charset="0"/>
              </a:rPr>
              <a:t>Ben’s debating whether or not he has time to run over to the cliff where </a:t>
            </a:r>
            <a:r>
              <a:rPr lang="en-US" altLang="en-US" sz="2000" i="1" dirty="0" err="1" smtClean="0">
                <a:latin typeface="Arial" panose="020B0604020202020204" pitchFamily="34" charset="0"/>
              </a:rPr>
              <a:t>Madec</a:t>
            </a:r>
            <a:r>
              <a:rPr lang="en-US" altLang="en-US" sz="2000" i="1" dirty="0" smtClean="0">
                <a:latin typeface="Arial" panose="020B0604020202020204" pitchFamily="34" charset="0"/>
              </a:rPr>
              <a:t> has left the gun below.</a:t>
            </a:r>
          </a:p>
          <a:p>
            <a:pPr eaLnBrk="1" hangingPunct="1">
              <a:buFontTx/>
              <a:buNone/>
            </a:pPr>
            <a:endParaRPr lang="en-US" altLang="en-US" sz="2000" dirty="0" smtClean="0"/>
          </a:p>
          <a:p>
            <a:pPr eaLnBrk="1" hangingPunct="1">
              <a:buFontTx/>
              <a:buNone/>
            </a:pPr>
            <a:r>
              <a:rPr lang="en-US" altLang="en-US" sz="2000" dirty="0"/>
              <a:t>	</a:t>
            </a:r>
            <a:r>
              <a:rPr lang="en-US" altLang="en-US" sz="2000" dirty="0" smtClean="0"/>
              <a:t>	Could he run fast enough to get the gun before </a:t>
            </a:r>
            <a:r>
              <a:rPr lang="en-US" altLang="en-US" sz="2000" dirty="0" err="1" smtClean="0"/>
              <a:t>Madec</a:t>
            </a:r>
            <a:r>
              <a:rPr lang="en-US" altLang="en-US" sz="2000" dirty="0" smtClean="0"/>
              <a:t> could come down off the cliff face?</a:t>
            </a:r>
          </a:p>
          <a:p>
            <a:pPr eaLnBrk="1" hangingPunct="1">
              <a:buFontTx/>
              <a:buNone/>
            </a:pPr>
            <a:r>
              <a:rPr lang="en-US" altLang="en-US" sz="2000" dirty="0" smtClean="0"/>
              <a:t>		No.  A loop of rope around one of the tent pegs reached all the way to the ground.  </a:t>
            </a:r>
            <a:r>
              <a:rPr lang="en-US" altLang="en-US" sz="2000" dirty="0" err="1" smtClean="0"/>
              <a:t>Madec</a:t>
            </a:r>
            <a:r>
              <a:rPr lang="en-US" altLang="en-US" sz="2000" dirty="0" smtClean="0"/>
              <a:t> could come down that rope in a matter of seconds and be standing there, </a:t>
            </a:r>
            <a:r>
              <a:rPr lang="en-US" altLang="en-US" sz="2000" b="1" dirty="0" smtClean="0">
                <a:solidFill>
                  <a:srgbClr val="FFFF00"/>
                </a:solidFill>
              </a:rPr>
              <a:t>gun in hand</a:t>
            </a:r>
            <a:r>
              <a:rPr lang="en-US" altLang="en-US" sz="2000" dirty="0" smtClean="0"/>
              <a:t>, as Ben came panting up. (147)</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defRPr/>
            </a:pPr>
            <a:r>
              <a:rPr lang="en-US" smtClean="0"/>
              <a:t>Let’s zooooom in some more!</a:t>
            </a:r>
          </a:p>
        </p:txBody>
      </p:sp>
      <p:sp>
        <p:nvSpPr>
          <p:cNvPr id="16387" name="Rectangle 3"/>
          <p:cNvSpPr>
            <a:spLocks noGrp="1" noChangeArrowheads="1"/>
          </p:cNvSpPr>
          <p:nvPr>
            <p:ph idx="1"/>
          </p:nvPr>
        </p:nvSpPr>
        <p:spPr>
          <a:xfrm>
            <a:off x="457200" y="1447800"/>
            <a:ext cx="8229600" cy="3048000"/>
          </a:xfrm>
        </p:spPr>
        <p:txBody>
          <a:bodyPr/>
          <a:lstStyle/>
          <a:p>
            <a:pPr eaLnBrk="1" hangingPunct="1"/>
            <a:r>
              <a:rPr lang="en-US" altLang="en-US" sz="2400" smtClean="0"/>
              <a:t>We’ll read the passage on the </a:t>
            </a:r>
            <a:r>
              <a:rPr lang="en-US" altLang="en-US" sz="2400" smtClean="0">
                <a:hlinkClick r:id="rId2" action="ppaction://hlinkfile"/>
              </a:rPr>
              <a:t>handout</a:t>
            </a:r>
            <a:r>
              <a:rPr lang="en-US" altLang="en-US" sz="2400" smtClean="0"/>
              <a:t> together.</a:t>
            </a:r>
          </a:p>
          <a:p>
            <a:pPr eaLnBrk="1" hangingPunct="1"/>
            <a:endParaRPr lang="en-US" altLang="en-US" sz="2400" smtClean="0"/>
          </a:p>
          <a:p>
            <a:pPr eaLnBrk="1" hangingPunct="1"/>
            <a:r>
              <a:rPr lang="en-US" altLang="en-US" sz="2400" smtClean="0"/>
              <a:t>Then you’ll spend a few moments responding to the prompts.  </a:t>
            </a:r>
          </a:p>
          <a:p>
            <a:pPr eaLnBrk="1" hangingPunct="1"/>
            <a:endParaRPr lang="en-US" altLang="en-US" sz="2400" smtClean="0"/>
          </a:p>
          <a:p>
            <a:pPr eaLnBrk="1" hangingPunct="1"/>
            <a:r>
              <a:rPr lang="en-US" altLang="en-US" sz="2400" smtClean="0"/>
              <a:t>Please </a:t>
            </a:r>
            <a:r>
              <a:rPr lang="en-US" altLang="en-US" sz="2400" u="sng" smtClean="0"/>
              <a:t>do not</a:t>
            </a:r>
            <a:r>
              <a:rPr lang="en-US" altLang="en-US" sz="2400" smtClean="0"/>
              <a:t> turn your sheet over until we’ve completed this part of the activity.</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ountain Top">
  <a:themeElements>
    <a:clrScheme name="Mountain Top 5">
      <a:dk1>
        <a:srgbClr val="463416"/>
      </a:dk1>
      <a:lt1>
        <a:srgbClr val="FFFFFF"/>
      </a:lt1>
      <a:dk2>
        <a:srgbClr val="003399"/>
      </a:dk2>
      <a:lt2>
        <a:srgbClr val="E3E3FF"/>
      </a:lt2>
      <a:accent1>
        <a:srgbClr val="3399FF"/>
      </a:accent1>
      <a:accent2>
        <a:srgbClr val="33CCCC"/>
      </a:accent2>
      <a:accent3>
        <a:srgbClr val="AAADCA"/>
      </a:accent3>
      <a:accent4>
        <a:srgbClr val="DADADA"/>
      </a:accent4>
      <a:accent5>
        <a:srgbClr val="ADCAFF"/>
      </a:accent5>
      <a:accent6>
        <a:srgbClr val="2DB9B9"/>
      </a:accent6>
      <a:hlink>
        <a:srgbClr val="00FFCC"/>
      </a:hlink>
      <a:folHlink>
        <a:srgbClr val="808000"/>
      </a:folHlink>
    </a:clrScheme>
    <a:fontScheme name="Mountain Top">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Mountain Top 1">
        <a:dk1>
          <a:srgbClr val="4C3A1C"/>
        </a:dk1>
        <a:lt1>
          <a:srgbClr val="FFFFFF"/>
        </a:lt1>
        <a:dk2>
          <a:srgbClr val="993300"/>
        </a:dk2>
        <a:lt2>
          <a:srgbClr val="CCAA00"/>
        </a:lt2>
        <a:accent1>
          <a:srgbClr val="FF3300"/>
        </a:accent1>
        <a:accent2>
          <a:srgbClr val="9E6600"/>
        </a:accent2>
        <a:accent3>
          <a:srgbClr val="CAADAA"/>
        </a:accent3>
        <a:accent4>
          <a:srgbClr val="DADADA"/>
        </a:accent4>
        <a:accent5>
          <a:srgbClr val="FFADAA"/>
        </a:accent5>
        <a:accent6>
          <a:srgbClr val="8F5C00"/>
        </a:accent6>
        <a:hlink>
          <a:srgbClr val="FFCC00"/>
        </a:hlink>
        <a:folHlink>
          <a:srgbClr val="F7DC97"/>
        </a:folHlink>
      </a:clrScheme>
      <a:clrMap bg1="dk2" tx1="lt1" bg2="dk1" tx2="lt2" accent1="accent1" accent2="accent2" accent3="accent3" accent4="accent4" accent5="accent5" accent6="accent6" hlink="hlink" folHlink="folHlink"/>
    </a:extraClrScheme>
    <a:extraClrScheme>
      <a:clrScheme name="Mountain Top 2">
        <a:dk1>
          <a:srgbClr val="3D0058"/>
        </a:dk1>
        <a:lt1>
          <a:srgbClr val="FFFFFF"/>
        </a:lt1>
        <a:dk2>
          <a:srgbClr val="9188B0"/>
        </a:dk2>
        <a:lt2>
          <a:srgbClr val="DDE0DC"/>
        </a:lt2>
        <a:accent1>
          <a:srgbClr val="FFCC00"/>
        </a:accent1>
        <a:accent2>
          <a:srgbClr val="4C3D78"/>
        </a:accent2>
        <a:accent3>
          <a:srgbClr val="C7C3D4"/>
        </a:accent3>
        <a:accent4>
          <a:srgbClr val="DADADA"/>
        </a:accent4>
        <a:accent5>
          <a:srgbClr val="FFE2AA"/>
        </a:accent5>
        <a:accent6>
          <a:srgbClr val="44366C"/>
        </a:accent6>
        <a:hlink>
          <a:srgbClr val="743D78"/>
        </a:hlink>
        <a:folHlink>
          <a:srgbClr val="CC9900"/>
        </a:folHlink>
      </a:clrScheme>
      <a:clrMap bg1="dk2" tx1="lt1" bg2="dk1" tx2="lt2" accent1="accent1" accent2="accent2" accent3="accent3" accent4="accent4" accent5="accent5" accent6="accent6" hlink="hlink" folHlink="folHlink"/>
    </a:extraClrScheme>
    <a:extraClrScheme>
      <a:clrScheme name="Mountain Top 3">
        <a:dk1>
          <a:srgbClr val="10104C"/>
        </a:dk1>
        <a:lt1>
          <a:srgbClr val="FFFFFF"/>
        </a:lt1>
        <a:dk2>
          <a:srgbClr val="003366"/>
        </a:dk2>
        <a:lt2>
          <a:srgbClr val="C6CCD4"/>
        </a:lt2>
        <a:accent1>
          <a:srgbClr val="33CCFF"/>
        </a:accent1>
        <a:accent2>
          <a:srgbClr val="5B5B8D"/>
        </a:accent2>
        <a:accent3>
          <a:srgbClr val="AAADB8"/>
        </a:accent3>
        <a:accent4>
          <a:srgbClr val="DADADA"/>
        </a:accent4>
        <a:accent5>
          <a:srgbClr val="ADE2FF"/>
        </a:accent5>
        <a:accent6>
          <a:srgbClr val="52527F"/>
        </a:accent6>
        <a:hlink>
          <a:srgbClr val="4529AB"/>
        </a:hlink>
        <a:folHlink>
          <a:srgbClr val="00CC99"/>
        </a:folHlink>
      </a:clrScheme>
      <a:clrMap bg1="dk2" tx1="lt1" bg2="dk1" tx2="lt2" accent1="accent1" accent2="accent2" accent3="accent3" accent4="accent4" accent5="accent5" accent6="accent6" hlink="hlink" folHlink="folHlink"/>
    </a:extraClrScheme>
    <a:extraClrScheme>
      <a:clrScheme name="Mountain Top 4">
        <a:dk1>
          <a:srgbClr val="B0C8CA"/>
        </a:dk1>
        <a:lt1>
          <a:srgbClr val="FFFFFF"/>
        </a:lt1>
        <a:dk2>
          <a:srgbClr val="000099"/>
        </a:dk2>
        <a:lt2>
          <a:srgbClr val="FFFFFF"/>
        </a:lt2>
        <a:accent1>
          <a:srgbClr val="89C4FF"/>
        </a:accent1>
        <a:accent2>
          <a:srgbClr val="00008C"/>
        </a:accent2>
        <a:accent3>
          <a:srgbClr val="AAAACA"/>
        </a:accent3>
        <a:accent4>
          <a:srgbClr val="DADADA"/>
        </a:accent4>
        <a:accent5>
          <a:srgbClr val="C4DEFF"/>
        </a:accent5>
        <a:accent6>
          <a:srgbClr val="00007E"/>
        </a:accent6>
        <a:hlink>
          <a:srgbClr val="6666FF"/>
        </a:hlink>
        <a:folHlink>
          <a:srgbClr val="C0C0C0"/>
        </a:folHlink>
      </a:clrScheme>
      <a:clrMap bg1="dk2" tx1="lt1" bg2="dk1" tx2="lt2" accent1="accent1" accent2="accent2" accent3="accent3" accent4="accent4" accent5="accent5" accent6="accent6" hlink="hlink" folHlink="folHlink"/>
    </a:extraClrScheme>
    <a:extraClrScheme>
      <a:clrScheme name="Mountain Top 5">
        <a:dk1>
          <a:srgbClr val="463416"/>
        </a:dk1>
        <a:lt1>
          <a:srgbClr val="FFFFFF"/>
        </a:lt1>
        <a:dk2>
          <a:srgbClr val="003399"/>
        </a:dk2>
        <a:lt2>
          <a:srgbClr val="E3E3FF"/>
        </a:lt2>
        <a:accent1>
          <a:srgbClr val="3399FF"/>
        </a:accent1>
        <a:accent2>
          <a:srgbClr val="33CCCC"/>
        </a:accent2>
        <a:accent3>
          <a:srgbClr val="AAADCA"/>
        </a:accent3>
        <a:accent4>
          <a:srgbClr val="DADADA"/>
        </a:accent4>
        <a:accent5>
          <a:srgbClr val="ADCAFF"/>
        </a:accent5>
        <a:accent6>
          <a:srgbClr val="2DB9B9"/>
        </a:accent6>
        <a:hlink>
          <a:srgbClr val="00FFCC"/>
        </a:hlink>
        <a:folHlink>
          <a:srgbClr val="808000"/>
        </a:folHlink>
      </a:clrScheme>
      <a:clrMap bg1="dk2" tx1="lt1" bg2="dk1" tx2="lt2" accent1="accent1" accent2="accent2" accent3="accent3" accent4="accent4" accent5="accent5" accent6="accent6" hlink="hlink" folHlink="folHlink"/>
    </a:extraClrScheme>
    <a:extraClrScheme>
      <a:clrScheme name="Mountain Top 6">
        <a:dk1>
          <a:srgbClr val="809296"/>
        </a:dk1>
        <a:lt1>
          <a:srgbClr val="FFFFFF"/>
        </a:lt1>
        <a:dk2>
          <a:srgbClr val="6699FF"/>
        </a:dk2>
        <a:lt2>
          <a:srgbClr val="B3EDFF"/>
        </a:lt2>
        <a:accent1>
          <a:srgbClr val="FF9933"/>
        </a:accent1>
        <a:accent2>
          <a:srgbClr val="FFAA99"/>
        </a:accent2>
        <a:accent3>
          <a:srgbClr val="B8CAFF"/>
        </a:accent3>
        <a:accent4>
          <a:srgbClr val="DADADA"/>
        </a:accent4>
        <a:accent5>
          <a:srgbClr val="FFCAAD"/>
        </a:accent5>
        <a:accent6>
          <a:srgbClr val="E79A8A"/>
        </a:accent6>
        <a:hlink>
          <a:srgbClr val="FFCFAB"/>
        </a:hlink>
        <a:folHlink>
          <a:srgbClr val="CC9900"/>
        </a:folHlink>
      </a:clrScheme>
      <a:clrMap bg1="dk2" tx1="lt1" bg2="dk1" tx2="lt2" accent1="accent1" accent2="accent2" accent3="accent3" accent4="accent4" accent5="accent5" accent6="accent6" hlink="hlink" folHlink="folHlink"/>
    </a:extraClrScheme>
    <a:extraClrScheme>
      <a:clrScheme name="Mountain Top 7">
        <a:dk1>
          <a:srgbClr val="006666"/>
        </a:dk1>
        <a:lt1>
          <a:srgbClr val="FFFFFF"/>
        </a:lt1>
        <a:dk2>
          <a:srgbClr val="85D1E3"/>
        </a:dk2>
        <a:lt2>
          <a:srgbClr val="CCFFFF"/>
        </a:lt2>
        <a:accent1>
          <a:srgbClr val="FFCC00"/>
        </a:accent1>
        <a:accent2>
          <a:srgbClr val="00CC99"/>
        </a:accent2>
        <a:accent3>
          <a:srgbClr val="C2E5EF"/>
        </a:accent3>
        <a:accent4>
          <a:srgbClr val="DADADA"/>
        </a:accent4>
        <a:accent5>
          <a:srgbClr val="FFE2AA"/>
        </a:accent5>
        <a:accent6>
          <a:srgbClr val="00B98A"/>
        </a:accent6>
        <a:hlink>
          <a:srgbClr val="0099FF"/>
        </a:hlink>
        <a:folHlink>
          <a:srgbClr val="6600CC"/>
        </a:folHlink>
      </a:clrScheme>
      <a:clrMap bg1="dk2" tx1="lt1" bg2="dk1" tx2="lt2" accent1="accent1" accent2="accent2" accent3="accent3" accent4="accent4" accent5="accent5" accent6="accent6" hlink="hlink" folHlink="folHlink"/>
    </a:extraClrScheme>
    <a:extraClrScheme>
      <a:clrScheme name="Mountain Top 8">
        <a:dk1>
          <a:srgbClr val="404B3D"/>
        </a:dk1>
        <a:lt1>
          <a:srgbClr val="FFFFFF"/>
        </a:lt1>
        <a:dk2>
          <a:srgbClr val="A7A491"/>
        </a:dk2>
        <a:lt2>
          <a:srgbClr val="CCD0CA"/>
        </a:lt2>
        <a:accent1>
          <a:srgbClr val="33CCCC"/>
        </a:accent1>
        <a:accent2>
          <a:srgbClr val="004E4C"/>
        </a:accent2>
        <a:accent3>
          <a:srgbClr val="D0CFC7"/>
        </a:accent3>
        <a:accent4>
          <a:srgbClr val="DADADA"/>
        </a:accent4>
        <a:accent5>
          <a:srgbClr val="ADE2E2"/>
        </a:accent5>
        <a:accent6>
          <a:srgbClr val="004644"/>
        </a:accent6>
        <a:hlink>
          <a:srgbClr val="477781"/>
        </a:hlink>
        <a:folHlink>
          <a:srgbClr val="85CC74"/>
        </a:folHlink>
      </a:clrScheme>
      <a:clrMap bg1="dk2" tx1="lt1" bg2="dk1" tx2="lt2" accent1="accent1" accent2="accent2" accent3="accent3" accent4="accent4" accent5="accent5" accent6="accent6" hlink="hlink" folHlink="folHlink"/>
    </a:extraClrScheme>
    <a:extraClrScheme>
      <a:clrScheme name="Mountain Top 9">
        <a:dk1>
          <a:srgbClr val="000000"/>
        </a:dk1>
        <a:lt1>
          <a:srgbClr val="FFFFFF"/>
        </a:lt1>
        <a:dk2>
          <a:srgbClr val="FFFFAF"/>
        </a:dk2>
        <a:lt2>
          <a:srgbClr val="676597"/>
        </a:lt2>
        <a:accent1>
          <a:srgbClr val="66CCFF"/>
        </a:accent1>
        <a:accent2>
          <a:srgbClr val="CCECFF"/>
        </a:accent2>
        <a:accent3>
          <a:srgbClr val="FFFFFF"/>
        </a:accent3>
        <a:accent4>
          <a:srgbClr val="000000"/>
        </a:accent4>
        <a:accent5>
          <a:srgbClr val="B8E2FF"/>
        </a:accent5>
        <a:accent6>
          <a:srgbClr val="B9D6E7"/>
        </a:accent6>
        <a:hlink>
          <a:srgbClr val="6600CC"/>
        </a:hlink>
        <a:folHlink>
          <a:srgbClr val="0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TC104033923[[fn=Depth]]</Template>
  <TotalTime>121</TotalTime>
  <Words>369</Words>
  <Application>Microsoft Office PowerPoint</Application>
  <PresentationFormat>On-screen Show (4:3)</PresentationFormat>
  <Paragraphs>58</Paragraphs>
  <Slides>11</Slides>
  <Notes>5</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11</vt:i4>
      </vt:variant>
    </vt:vector>
  </HeadingPairs>
  <TitlesOfParts>
    <vt:vector size="13" baseType="lpstr">
      <vt:lpstr>Arial</vt:lpstr>
      <vt:lpstr>Mountain Top</vt:lpstr>
      <vt:lpstr>Zooming in for Close-ups with Absolute Phrases</vt:lpstr>
      <vt:lpstr>What’s an Absolute Phrase?</vt:lpstr>
      <vt:lpstr>Absolute Phrases in Deathwatch</vt:lpstr>
      <vt:lpstr>PowerPoint Presentation</vt:lpstr>
      <vt:lpstr>PowerPoint Presentation</vt:lpstr>
      <vt:lpstr>PowerPoint Presentation</vt:lpstr>
      <vt:lpstr>In this passage, Ben has made his way over to the Jeep, while Madec continues to climb the cliff.</vt:lpstr>
      <vt:lpstr>PowerPoint Presentation</vt:lpstr>
      <vt:lpstr>Let’s zooooom in some more!</vt:lpstr>
      <vt:lpstr>PowerPoint Presentation</vt:lpstr>
      <vt:lpstr>Sources</vt:lpstr>
    </vt:vector>
  </TitlesOfParts>
  <Company>Kennesaw State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Zooming in for Close-ups with Absolute Phrases</dc:title>
  <dc:creator>JUser</dc:creator>
  <cp:lastModifiedBy>Katie Mason</cp:lastModifiedBy>
  <cp:revision>25</cp:revision>
  <cp:lastPrinted>2012-09-03T18:14:52Z</cp:lastPrinted>
  <dcterms:created xsi:type="dcterms:W3CDTF">2009-09-03T14:16:19Z</dcterms:created>
  <dcterms:modified xsi:type="dcterms:W3CDTF">2014-10-23T21:15:39Z</dcterms:modified>
</cp:coreProperties>
</file>